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96"/>
  </p:notesMasterIdLst>
  <p:handoutMasterIdLst>
    <p:handoutMasterId r:id="rId97"/>
  </p:handoutMasterIdLst>
  <p:sldIdLst>
    <p:sldId id="257" r:id="rId4"/>
    <p:sldId id="505" r:id="rId5"/>
    <p:sldId id="769" r:id="rId6"/>
    <p:sldId id="770" r:id="rId7"/>
    <p:sldId id="771" r:id="rId8"/>
    <p:sldId id="504" r:id="rId9"/>
    <p:sldId id="503" r:id="rId10"/>
    <p:sldId id="498" r:id="rId11"/>
    <p:sldId id="500" r:id="rId12"/>
    <p:sldId id="435" r:id="rId13"/>
    <p:sldId id="409" r:id="rId14"/>
    <p:sldId id="281" r:id="rId15"/>
    <p:sldId id="347" r:id="rId16"/>
    <p:sldId id="282" r:id="rId17"/>
    <p:sldId id="305" r:id="rId18"/>
    <p:sldId id="306" r:id="rId19"/>
    <p:sldId id="307" r:id="rId20"/>
    <p:sldId id="320" r:id="rId21"/>
    <p:sldId id="380" r:id="rId22"/>
    <p:sldId id="381" r:id="rId23"/>
    <p:sldId id="382" r:id="rId24"/>
    <p:sldId id="416" r:id="rId25"/>
    <p:sldId id="283" r:id="rId26"/>
    <p:sldId id="284" r:id="rId27"/>
    <p:sldId id="761" r:id="rId28"/>
    <p:sldId id="258" r:id="rId29"/>
    <p:sldId id="413" r:id="rId30"/>
    <p:sldId id="323" r:id="rId31"/>
    <p:sldId id="384" r:id="rId32"/>
    <p:sldId id="345" r:id="rId33"/>
    <p:sldId id="762" r:id="rId34"/>
    <p:sldId id="385" r:id="rId35"/>
    <p:sldId id="386" r:id="rId36"/>
    <p:sldId id="407" r:id="rId37"/>
    <p:sldId id="263" r:id="rId38"/>
    <p:sldId id="767" r:id="rId39"/>
    <p:sldId id="768" r:id="rId40"/>
    <p:sldId id="387" r:id="rId41"/>
    <p:sldId id="267" r:id="rId42"/>
    <p:sldId id="273" r:id="rId43"/>
    <p:sldId id="389" r:id="rId44"/>
    <p:sldId id="390" r:id="rId45"/>
    <p:sldId id="391" r:id="rId46"/>
    <p:sldId id="392" r:id="rId47"/>
    <p:sldId id="393" r:id="rId48"/>
    <p:sldId id="394" r:id="rId49"/>
    <p:sldId id="343" r:id="rId50"/>
    <p:sldId id="344" r:id="rId51"/>
    <p:sldId id="399" r:id="rId52"/>
    <p:sldId id="333" r:id="rId53"/>
    <p:sldId id="355" r:id="rId54"/>
    <p:sldId id="314" r:id="rId55"/>
    <p:sldId id="321" r:id="rId56"/>
    <p:sldId id="356" r:id="rId57"/>
    <p:sldId id="763" r:id="rId58"/>
    <p:sldId id="357" r:id="rId59"/>
    <p:sldId id="322" r:id="rId60"/>
    <p:sldId id="358" r:id="rId61"/>
    <p:sldId id="324" r:id="rId62"/>
    <p:sldId id="359" r:id="rId63"/>
    <p:sldId id="360" r:id="rId64"/>
    <p:sldId id="401" r:id="rId65"/>
    <p:sldId id="411" r:id="rId66"/>
    <p:sldId id="400" r:id="rId67"/>
    <p:sldId id="378" r:id="rId68"/>
    <p:sldId id="396" r:id="rId69"/>
    <p:sldId id="366" r:id="rId70"/>
    <p:sldId id="262" r:id="rId71"/>
    <p:sldId id="766" r:id="rId72"/>
    <p:sldId id="367" r:id="rId73"/>
    <p:sldId id="428" r:id="rId74"/>
    <p:sldId id="764" r:id="rId75"/>
    <p:sldId id="765" r:id="rId76"/>
    <p:sldId id="368" r:id="rId77"/>
    <p:sldId id="429" r:id="rId78"/>
    <p:sldId id="369" r:id="rId79"/>
    <p:sldId id="430" r:id="rId80"/>
    <p:sldId id="370" r:id="rId81"/>
    <p:sldId id="431" r:id="rId82"/>
    <p:sldId id="371" r:id="rId83"/>
    <p:sldId id="432" r:id="rId84"/>
    <p:sldId id="372" r:id="rId85"/>
    <p:sldId id="433" r:id="rId86"/>
    <p:sldId id="373" r:id="rId87"/>
    <p:sldId id="434" r:id="rId88"/>
    <p:sldId id="374" r:id="rId89"/>
    <p:sldId id="375" r:id="rId90"/>
    <p:sldId id="376" r:id="rId91"/>
    <p:sldId id="341" r:id="rId92"/>
    <p:sldId id="398" r:id="rId93"/>
    <p:sldId id="426" r:id="rId94"/>
    <p:sldId id="395"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DFD"/>
    <a:srgbClr val="E7F2FF"/>
    <a:srgbClr val="FF6702"/>
    <a:srgbClr val="E40524"/>
    <a:srgbClr val="34495E"/>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19" autoAdjust="0"/>
    <p:restoredTop sz="91771"/>
  </p:normalViewPr>
  <p:slideViewPr>
    <p:cSldViewPr>
      <p:cViewPr varScale="1">
        <p:scale>
          <a:sx n="79" d="100"/>
          <a:sy n="79" d="100"/>
        </p:scale>
        <p:origin x="1166" y="72"/>
      </p:cViewPr>
      <p:guideLst>
        <p:guide orient="horz" pos="2160"/>
        <p:guide pos="2880"/>
      </p:guideLst>
    </p:cSldViewPr>
  </p:slideViewPr>
  <p:outlineViewPr>
    <p:cViewPr>
      <p:scale>
        <a:sx n="33" d="100"/>
        <a:sy n="33" d="100"/>
      </p:scale>
      <p:origin x="0" y="-3414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3115"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microsoft.com/office/2016/11/relationships/changesInfo" Target="changesInfos/changesInfo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lik Trivedi" userId="8a6ba1b5f6a32a03" providerId="LiveId" clId="{5B7B3ED9-30C5-8147-B38F-964B1C9B3B8B}"/>
    <pc:docChg chg="modSld">
      <pc:chgData name="Maulik Trivedi" userId="8a6ba1b5f6a32a03" providerId="LiveId" clId="{5B7B3ED9-30C5-8147-B38F-964B1C9B3B8B}" dt="2019-01-31T06:50:38.190" v="2" actId="404"/>
      <pc:docMkLst>
        <pc:docMk/>
      </pc:docMkLst>
      <pc:sldChg chg="modSp">
        <pc:chgData name="Maulik Trivedi" userId="8a6ba1b5f6a32a03" providerId="LiveId" clId="{5B7B3ED9-30C5-8147-B38F-964B1C9B3B8B}" dt="2019-01-31T06:50:38.190" v="2" actId="404"/>
        <pc:sldMkLst>
          <pc:docMk/>
          <pc:sldMk cId="219380737" sldId="395"/>
        </pc:sldMkLst>
        <pc:spChg chg="mod">
          <ac:chgData name="Maulik Trivedi" userId="8a6ba1b5f6a32a03" providerId="LiveId" clId="{5B7B3ED9-30C5-8147-B38F-964B1C9B3B8B}" dt="2019-01-31T06:50:38.190" v="2" actId="404"/>
          <ac:spMkLst>
            <pc:docMk/>
            <pc:sldMk cId="219380737" sldId="395"/>
            <ac:spMk id="3" creationId="{00000000-0000-0000-0000-000000000000}"/>
          </ac:spMkLst>
        </pc:spChg>
      </pc:sldChg>
    </pc:docChg>
  </pc:docChgLst>
  <pc:docChgLst>
    <pc:chgData name="Maulik Trivedi" userId="8a6ba1b5f6a32a03" providerId="LiveId" clId="{90F4A848-BC06-C141-8A10-696D70428915}"/>
    <pc:docChg chg="undo custSel addSld delSld modSld">
      <pc:chgData name="Maulik Trivedi" userId="8a6ba1b5f6a32a03" providerId="LiveId" clId="{90F4A848-BC06-C141-8A10-696D70428915}" dt="2019-01-16T06:45:09.520" v="2382" actId="20577"/>
      <pc:docMkLst>
        <pc:docMk/>
      </pc:docMkLst>
      <pc:sldChg chg="modSp">
        <pc:chgData name="Maulik Trivedi" userId="8a6ba1b5f6a32a03" providerId="LiveId" clId="{90F4A848-BC06-C141-8A10-696D70428915}" dt="2019-01-02T05:09:23.024" v="125" actId="207"/>
        <pc:sldMkLst>
          <pc:docMk/>
          <pc:sldMk cId="3205989955" sldId="284"/>
        </pc:sldMkLst>
        <pc:spChg chg="mod">
          <ac:chgData name="Maulik Trivedi" userId="8a6ba1b5f6a32a03" providerId="LiveId" clId="{90F4A848-BC06-C141-8A10-696D70428915}" dt="2019-01-02T05:09:23.024" v="125" actId="207"/>
          <ac:spMkLst>
            <pc:docMk/>
            <pc:sldMk cId="3205989955" sldId="284"/>
            <ac:spMk id="9" creationId="{00000000-0000-0000-0000-000000000000}"/>
          </ac:spMkLst>
        </pc:spChg>
      </pc:sldChg>
      <pc:sldChg chg="modSp">
        <pc:chgData name="Maulik Trivedi" userId="8a6ba1b5f6a32a03" providerId="LiveId" clId="{90F4A848-BC06-C141-8A10-696D70428915}" dt="2019-01-02T04:56:29.679" v="111" actId="20577"/>
        <pc:sldMkLst>
          <pc:docMk/>
          <pc:sldMk cId="141049187" sldId="320"/>
        </pc:sldMkLst>
        <pc:spChg chg="mod">
          <ac:chgData name="Maulik Trivedi" userId="8a6ba1b5f6a32a03" providerId="LiveId" clId="{90F4A848-BC06-C141-8A10-696D70428915}" dt="2019-01-02T04:56:29.679" v="111" actId="20577"/>
          <ac:spMkLst>
            <pc:docMk/>
            <pc:sldMk cId="141049187" sldId="320"/>
            <ac:spMk id="3" creationId="{00000000-0000-0000-0000-000000000000}"/>
          </ac:spMkLst>
        </pc:spChg>
      </pc:sldChg>
      <pc:sldChg chg="delSp modSp delAnim modAnim">
        <pc:chgData name="Maulik Trivedi" userId="8a6ba1b5f6a32a03" providerId="LiveId" clId="{90F4A848-BC06-C141-8A10-696D70428915}" dt="2019-01-02T05:14:03.176" v="163"/>
        <pc:sldMkLst>
          <pc:docMk/>
          <pc:sldMk cId="1250547761" sldId="327"/>
        </pc:sldMkLst>
        <pc:spChg chg="mod">
          <ac:chgData name="Maulik Trivedi" userId="8a6ba1b5f6a32a03" providerId="LiveId" clId="{90F4A848-BC06-C141-8A10-696D70428915}" dt="2019-01-02T05:10:53.455" v="147" actId="207"/>
          <ac:spMkLst>
            <pc:docMk/>
            <pc:sldMk cId="1250547761" sldId="327"/>
            <ac:spMk id="4" creationId="{00000000-0000-0000-0000-000000000000}"/>
          </ac:spMkLst>
        </pc:spChg>
        <pc:spChg chg="mod">
          <ac:chgData name="Maulik Trivedi" userId="8a6ba1b5f6a32a03" providerId="LiveId" clId="{90F4A848-BC06-C141-8A10-696D70428915}" dt="2019-01-02T04:28:13.336" v="40" actId="207"/>
          <ac:spMkLst>
            <pc:docMk/>
            <pc:sldMk cId="1250547761" sldId="327"/>
            <ac:spMk id="27" creationId="{00000000-0000-0000-0000-000000000000}"/>
          </ac:spMkLst>
        </pc:spChg>
        <pc:spChg chg="mod">
          <ac:chgData name="Maulik Trivedi" userId="8a6ba1b5f6a32a03" providerId="LiveId" clId="{90F4A848-BC06-C141-8A10-696D70428915}" dt="2019-01-02T04:28:13.336" v="40" actId="207"/>
          <ac:spMkLst>
            <pc:docMk/>
            <pc:sldMk cId="1250547761" sldId="327"/>
            <ac:spMk id="28" creationId="{00000000-0000-0000-0000-000000000000}"/>
          </ac:spMkLst>
        </pc:spChg>
        <pc:spChg chg="mod">
          <ac:chgData name="Maulik Trivedi" userId="8a6ba1b5f6a32a03" providerId="LiveId" clId="{90F4A848-BC06-C141-8A10-696D70428915}" dt="2019-01-02T04:28:13.336" v="40" actId="207"/>
          <ac:spMkLst>
            <pc:docMk/>
            <pc:sldMk cId="1250547761" sldId="327"/>
            <ac:spMk id="29" creationId="{00000000-0000-0000-0000-000000000000}"/>
          </ac:spMkLst>
        </pc:spChg>
        <pc:spChg chg="mod">
          <ac:chgData name="Maulik Trivedi" userId="8a6ba1b5f6a32a03" providerId="LiveId" clId="{90F4A848-BC06-C141-8A10-696D70428915}" dt="2019-01-02T04:28:13.336" v="40" actId="207"/>
          <ac:spMkLst>
            <pc:docMk/>
            <pc:sldMk cId="1250547761" sldId="327"/>
            <ac:spMk id="30" creationId="{00000000-0000-0000-0000-000000000000}"/>
          </ac:spMkLst>
        </pc:spChg>
        <pc:spChg chg="mod">
          <ac:chgData name="Maulik Trivedi" userId="8a6ba1b5f6a32a03" providerId="LiveId" clId="{90F4A848-BC06-C141-8A10-696D70428915}" dt="2019-01-02T04:28:13.336" v="40" actId="207"/>
          <ac:spMkLst>
            <pc:docMk/>
            <pc:sldMk cId="1250547761" sldId="327"/>
            <ac:spMk id="31" creationId="{00000000-0000-0000-0000-000000000000}"/>
          </ac:spMkLst>
        </pc:spChg>
        <pc:spChg chg="mod">
          <ac:chgData name="Maulik Trivedi" userId="8a6ba1b5f6a32a03" providerId="LiveId" clId="{90F4A848-BC06-C141-8A10-696D70428915}" dt="2019-01-02T04:28:13.336" v="40" actId="207"/>
          <ac:spMkLst>
            <pc:docMk/>
            <pc:sldMk cId="1250547761" sldId="327"/>
            <ac:spMk id="32" creationId="{00000000-0000-0000-0000-000000000000}"/>
          </ac:spMkLst>
        </pc:spChg>
        <pc:spChg chg="mod">
          <ac:chgData name="Maulik Trivedi" userId="8a6ba1b5f6a32a03" providerId="LiveId" clId="{90F4A848-BC06-C141-8A10-696D70428915}" dt="2019-01-02T04:28:13.336" v="40" actId="207"/>
          <ac:spMkLst>
            <pc:docMk/>
            <pc:sldMk cId="1250547761" sldId="327"/>
            <ac:spMk id="33" creationId="{00000000-0000-0000-0000-000000000000}"/>
          </ac:spMkLst>
        </pc:spChg>
        <pc:spChg chg="mod">
          <ac:chgData name="Maulik Trivedi" userId="8a6ba1b5f6a32a03" providerId="LiveId" clId="{90F4A848-BC06-C141-8A10-696D70428915}" dt="2019-01-02T04:28:13.336" v="40" actId="207"/>
          <ac:spMkLst>
            <pc:docMk/>
            <pc:sldMk cId="1250547761" sldId="327"/>
            <ac:spMk id="34" creationId="{00000000-0000-0000-0000-000000000000}"/>
          </ac:spMkLst>
        </pc:spChg>
        <pc:spChg chg="mod">
          <ac:chgData name="Maulik Trivedi" userId="8a6ba1b5f6a32a03" providerId="LiveId" clId="{90F4A848-BC06-C141-8A10-696D70428915}" dt="2019-01-02T04:28:13.336" v="40" actId="207"/>
          <ac:spMkLst>
            <pc:docMk/>
            <pc:sldMk cId="1250547761" sldId="327"/>
            <ac:spMk id="35" creationId="{00000000-0000-0000-0000-000000000000}"/>
          </ac:spMkLst>
        </pc:spChg>
        <pc:picChg chg="del">
          <ac:chgData name="Maulik Trivedi" userId="8a6ba1b5f6a32a03" providerId="LiveId" clId="{90F4A848-BC06-C141-8A10-696D70428915}" dt="2019-01-02T04:25:42.477" v="10" actId="478"/>
          <ac:picMkLst>
            <pc:docMk/>
            <pc:sldMk cId="1250547761" sldId="327"/>
            <ac:picMk id="5" creationId="{00000000-0000-0000-0000-000000000000}"/>
          </ac:picMkLst>
        </pc:picChg>
        <pc:cxnChg chg="mod">
          <ac:chgData name="Maulik Trivedi" userId="8a6ba1b5f6a32a03" providerId="LiveId" clId="{90F4A848-BC06-C141-8A10-696D70428915}" dt="2019-01-02T04:28:13.336" v="40" actId="207"/>
          <ac:cxnSpMkLst>
            <pc:docMk/>
            <pc:sldMk cId="1250547761" sldId="327"/>
            <ac:cxnSpMk id="15"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17"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18"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19"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20"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22"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23" creationId="{00000000-0000-0000-0000-000000000000}"/>
          </ac:cxnSpMkLst>
        </pc:cxnChg>
        <pc:cxnChg chg="mod">
          <ac:chgData name="Maulik Trivedi" userId="8a6ba1b5f6a32a03" providerId="LiveId" clId="{90F4A848-BC06-C141-8A10-696D70428915}" dt="2019-01-02T04:28:13.336" v="40" actId="207"/>
          <ac:cxnSpMkLst>
            <pc:docMk/>
            <pc:sldMk cId="1250547761" sldId="327"/>
            <ac:cxnSpMk id="26" creationId="{00000000-0000-0000-0000-000000000000}"/>
          </ac:cxnSpMkLst>
        </pc:cxnChg>
        <pc:cxnChg chg="mod">
          <ac:chgData name="Maulik Trivedi" userId="8a6ba1b5f6a32a03" providerId="LiveId" clId="{90F4A848-BC06-C141-8A10-696D70428915}" dt="2019-01-02T04:30:16.162" v="48"/>
          <ac:cxnSpMkLst>
            <pc:docMk/>
            <pc:sldMk cId="1250547761" sldId="327"/>
            <ac:cxnSpMk id="37" creationId="{00000000-0000-0000-0000-000000000000}"/>
          </ac:cxnSpMkLst>
        </pc:cxnChg>
        <pc:cxnChg chg="mod">
          <ac:chgData name="Maulik Trivedi" userId="8a6ba1b5f6a32a03" providerId="LiveId" clId="{90F4A848-BC06-C141-8A10-696D70428915}" dt="2019-01-02T04:30:20.770" v="49"/>
          <ac:cxnSpMkLst>
            <pc:docMk/>
            <pc:sldMk cId="1250547761" sldId="327"/>
            <ac:cxnSpMk id="38" creationId="{00000000-0000-0000-0000-000000000000}"/>
          </ac:cxnSpMkLst>
        </pc:cxnChg>
        <pc:cxnChg chg="mod">
          <ac:chgData name="Maulik Trivedi" userId="8a6ba1b5f6a32a03" providerId="LiveId" clId="{90F4A848-BC06-C141-8A10-696D70428915}" dt="2019-01-02T04:30:23.059" v="50"/>
          <ac:cxnSpMkLst>
            <pc:docMk/>
            <pc:sldMk cId="1250547761" sldId="327"/>
            <ac:cxnSpMk id="40" creationId="{00000000-0000-0000-0000-000000000000}"/>
          </ac:cxnSpMkLst>
        </pc:cxnChg>
      </pc:sldChg>
      <pc:sldChg chg="modSp">
        <pc:chgData name="Maulik Trivedi" userId="8a6ba1b5f6a32a03" providerId="LiveId" clId="{90F4A848-BC06-C141-8A10-696D70428915}" dt="2019-01-02T05:14:36.963" v="167" actId="12788"/>
        <pc:sldMkLst>
          <pc:docMk/>
          <pc:sldMk cId="394135780" sldId="330"/>
        </pc:sldMkLst>
        <pc:spChg chg="mod">
          <ac:chgData name="Maulik Trivedi" userId="8a6ba1b5f6a32a03" providerId="LiveId" clId="{90F4A848-BC06-C141-8A10-696D70428915}" dt="2019-01-02T05:14:26.608" v="164" actId="12788"/>
          <ac:spMkLst>
            <pc:docMk/>
            <pc:sldMk cId="394135780" sldId="330"/>
            <ac:spMk id="4" creationId="{00000000-0000-0000-0000-000000000000}"/>
          </ac:spMkLst>
        </pc:spChg>
        <pc:spChg chg="mod">
          <ac:chgData name="Maulik Trivedi" userId="8a6ba1b5f6a32a03" providerId="LiveId" clId="{90F4A848-BC06-C141-8A10-696D70428915}" dt="2019-01-02T05:14:34.342" v="166" actId="12788"/>
          <ac:spMkLst>
            <pc:docMk/>
            <pc:sldMk cId="394135780" sldId="330"/>
            <ac:spMk id="11" creationId="{00000000-0000-0000-0000-000000000000}"/>
          </ac:spMkLst>
        </pc:spChg>
        <pc:spChg chg="mod">
          <ac:chgData name="Maulik Trivedi" userId="8a6ba1b5f6a32a03" providerId="LiveId" clId="{90F4A848-BC06-C141-8A10-696D70428915}" dt="2019-01-02T05:14:36.963" v="167" actId="12788"/>
          <ac:spMkLst>
            <pc:docMk/>
            <pc:sldMk cId="394135780" sldId="330"/>
            <ac:spMk id="12" creationId="{00000000-0000-0000-0000-000000000000}"/>
          </ac:spMkLst>
        </pc:spChg>
        <pc:picChg chg="mod">
          <ac:chgData name="Maulik Trivedi" userId="8a6ba1b5f6a32a03" providerId="LiveId" clId="{90F4A848-BC06-C141-8A10-696D70428915}" dt="2019-01-02T05:14:36.963" v="167" actId="12788"/>
          <ac:picMkLst>
            <pc:docMk/>
            <pc:sldMk cId="394135780" sldId="330"/>
            <ac:picMk id="1028" creationId="{00000000-0000-0000-0000-000000000000}"/>
          </ac:picMkLst>
        </pc:picChg>
        <pc:picChg chg="mod">
          <ac:chgData name="Maulik Trivedi" userId="8a6ba1b5f6a32a03" providerId="LiveId" clId="{90F4A848-BC06-C141-8A10-696D70428915}" dt="2019-01-02T05:14:34.342" v="166" actId="12788"/>
          <ac:picMkLst>
            <pc:docMk/>
            <pc:sldMk cId="394135780" sldId="330"/>
            <ac:picMk id="1032" creationId="{00000000-0000-0000-0000-000000000000}"/>
          </ac:picMkLst>
        </pc:picChg>
        <pc:picChg chg="mod">
          <ac:chgData name="Maulik Trivedi" userId="8a6ba1b5f6a32a03" providerId="LiveId" clId="{90F4A848-BC06-C141-8A10-696D70428915}" dt="2019-01-02T05:14:26.608" v="164" actId="12788"/>
          <ac:picMkLst>
            <pc:docMk/>
            <pc:sldMk cId="394135780" sldId="330"/>
            <ac:picMk id="1034" creationId="{00000000-0000-0000-0000-000000000000}"/>
          </ac:picMkLst>
        </pc:picChg>
      </pc:sldChg>
      <pc:sldChg chg="modSp modAnim">
        <pc:chgData name="Maulik Trivedi" userId="8a6ba1b5f6a32a03" providerId="LiveId" clId="{90F4A848-BC06-C141-8A10-696D70428915}" dt="2019-01-09T02:53:50.318" v="2288" actId="465"/>
        <pc:sldMkLst>
          <pc:docMk/>
          <pc:sldMk cId="1311924874" sldId="341"/>
        </pc:sldMkLst>
        <pc:graphicFrameChg chg="mod">
          <ac:chgData name="Maulik Trivedi" userId="8a6ba1b5f6a32a03" providerId="LiveId" clId="{90F4A848-BC06-C141-8A10-696D70428915}" dt="2019-01-09T02:53:50.318" v="2288" actId="465"/>
          <ac:graphicFrameMkLst>
            <pc:docMk/>
            <pc:sldMk cId="1311924874" sldId="341"/>
            <ac:graphicFrameMk id="9"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1"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2"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3"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4"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5" creationId="{00000000-0000-0000-0000-000000000000}"/>
          </ac:graphicFrameMkLst>
        </pc:graphicFrameChg>
        <pc:graphicFrameChg chg="mod">
          <ac:chgData name="Maulik Trivedi" userId="8a6ba1b5f6a32a03" providerId="LiveId" clId="{90F4A848-BC06-C141-8A10-696D70428915}" dt="2019-01-09T02:53:50.318" v="2288" actId="465"/>
          <ac:graphicFrameMkLst>
            <pc:docMk/>
            <pc:sldMk cId="1311924874" sldId="341"/>
            <ac:graphicFrameMk id="16" creationId="{00000000-0000-0000-0000-000000000000}"/>
          </ac:graphicFrameMkLst>
        </pc:graphicFrameChg>
      </pc:sldChg>
      <pc:sldChg chg="addSp delSp modSp delAnim modAnim">
        <pc:chgData name="Maulik Trivedi" userId="8a6ba1b5f6a32a03" providerId="LiveId" clId="{90F4A848-BC06-C141-8A10-696D70428915}" dt="2019-01-09T06:27:50.314" v="2380"/>
        <pc:sldMkLst>
          <pc:docMk/>
          <pc:sldMk cId="650790822" sldId="343"/>
        </pc:sldMkLst>
        <pc:picChg chg="del">
          <ac:chgData name="Maulik Trivedi" userId="8a6ba1b5f6a32a03" providerId="LiveId" clId="{90F4A848-BC06-C141-8A10-696D70428915}" dt="2019-01-09T06:27:19.243" v="2372" actId="478"/>
          <ac:picMkLst>
            <pc:docMk/>
            <pc:sldMk cId="650790822" sldId="343"/>
            <ac:picMk id="5" creationId="{00000000-0000-0000-0000-000000000000}"/>
          </ac:picMkLst>
        </pc:picChg>
        <pc:picChg chg="add mod">
          <ac:chgData name="Maulik Trivedi" userId="8a6ba1b5f6a32a03" providerId="LiveId" clId="{90F4A848-BC06-C141-8A10-696D70428915}" dt="2019-01-09T06:27:33.612" v="2379" actId="1076"/>
          <ac:picMkLst>
            <pc:docMk/>
            <pc:sldMk cId="650790822" sldId="343"/>
            <ac:picMk id="6" creationId="{B9905BE5-41BC-4B40-B870-F286C9DEBE3F}"/>
          </ac:picMkLst>
        </pc:picChg>
      </pc:sldChg>
      <pc:sldChg chg="modSp">
        <pc:chgData name="Maulik Trivedi" userId="8a6ba1b5f6a32a03" providerId="LiveId" clId="{90F4A848-BC06-C141-8A10-696D70428915}" dt="2019-01-09T04:49:55.193" v="2328" actId="20577"/>
        <pc:sldMkLst>
          <pc:docMk/>
          <pc:sldMk cId="942836719" sldId="344"/>
        </pc:sldMkLst>
        <pc:spChg chg="mod">
          <ac:chgData name="Maulik Trivedi" userId="8a6ba1b5f6a32a03" providerId="LiveId" clId="{90F4A848-BC06-C141-8A10-696D70428915}" dt="2019-01-09T04:49:55.193" v="2328" actId="20577"/>
          <ac:spMkLst>
            <pc:docMk/>
            <pc:sldMk cId="942836719" sldId="344"/>
            <ac:spMk id="43" creationId="{00000000-0000-0000-0000-000000000000}"/>
          </ac:spMkLst>
        </pc:spChg>
        <pc:spChg chg="mod">
          <ac:chgData name="Maulik Trivedi" userId="8a6ba1b5f6a32a03" providerId="LiveId" clId="{90F4A848-BC06-C141-8A10-696D70428915}" dt="2019-01-09T04:49:21.938" v="2326"/>
          <ac:spMkLst>
            <pc:docMk/>
            <pc:sldMk cId="942836719" sldId="344"/>
            <ac:spMk id="46" creationId="{00000000-0000-0000-0000-000000000000}"/>
          </ac:spMkLst>
        </pc:spChg>
        <pc:spChg chg="mod">
          <ac:chgData name="Maulik Trivedi" userId="8a6ba1b5f6a32a03" providerId="LiveId" clId="{90F4A848-BC06-C141-8A10-696D70428915}" dt="2019-01-09T04:49:14.615" v="2325"/>
          <ac:spMkLst>
            <pc:docMk/>
            <pc:sldMk cId="942836719" sldId="344"/>
            <ac:spMk id="47" creationId="{00000000-0000-0000-0000-000000000000}"/>
          </ac:spMkLst>
        </pc:spChg>
        <pc:spChg chg="mod">
          <ac:chgData name="Maulik Trivedi" userId="8a6ba1b5f6a32a03" providerId="LiveId" clId="{90F4A848-BC06-C141-8A10-696D70428915}" dt="2019-01-09T04:49:32.088" v="2327"/>
          <ac:spMkLst>
            <pc:docMk/>
            <pc:sldMk cId="942836719" sldId="344"/>
            <ac:spMk id="48" creationId="{00000000-0000-0000-0000-000000000000}"/>
          </ac:spMkLst>
        </pc:spChg>
      </pc:sldChg>
      <pc:sldChg chg="modSp">
        <pc:chgData name="Maulik Trivedi" userId="8a6ba1b5f6a32a03" providerId="LiveId" clId="{90F4A848-BC06-C141-8A10-696D70428915}" dt="2019-01-02T05:14:56.445" v="169" actId="12788"/>
        <pc:sldMkLst>
          <pc:docMk/>
          <pc:sldMk cId="1362742524" sldId="348"/>
        </pc:sldMkLst>
        <pc:spChg chg="mod">
          <ac:chgData name="Maulik Trivedi" userId="8a6ba1b5f6a32a03" providerId="LiveId" clId="{90F4A848-BC06-C141-8A10-696D70428915}" dt="2019-01-02T05:14:53.445" v="168" actId="12788"/>
          <ac:spMkLst>
            <pc:docMk/>
            <pc:sldMk cId="1362742524" sldId="348"/>
            <ac:spMk id="7" creationId="{00000000-0000-0000-0000-000000000000}"/>
          </ac:spMkLst>
        </pc:spChg>
        <pc:spChg chg="mod">
          <ac:chgData name="Maulik Trivedi" userId="8a6ba1b5f6a32a03" providerId="LiveId" clId="{90F4A848-BC06-C141-8A10-696D70428915}" dt="2019-01-02T05:14:56.445" v="169" actId="12788"/>
          <ac:spMkLst>
            <pc:docMk/>
            <pc:sldMk cId="1362742524" sldId="348"/>
            <ac:spMk id="8" creationId="{00000000-0000-0000-0000-000000000000}"/>
          </ac:spMkLst>
        </pc:spChg>
        <pc:picChg chg="mod">
          <ac:chgData name="Maulik Trivedi" userId="8a6ba1b5f6a32a03" providerId="LiveId" clId="{90F4A848-BC06-C141-8A10-696D70428915}" dt="2019-01-02T05:14:56.445" v="169" actId="12788"/>
          <ac:picMkLst>
            <pc:docMk/>
            <pc:sldMk cId="1362742524" sldId="348"/>
            <ac:picMk id="2050" creationId="{00000000-0000-0000-0000-000000000000}"/>
          </ac:picMkLst>
        </pc:picChg>
        <pc:picChg chg="mod">
          <ac:chgData name="Maulik Trivedi" userId="8a6ba1b5f6a32a03" providerId="LiveId" clId="{90F4A848-BC06-C141-8A10-696D70428915}" dt="2019-01-02T05:14:53.445" v="168" actId="12788"/>
          <ac:picMkLst>
            <pc:docMk/>
            <pc:sldMk cId="1362742524" sldId="348"/>
            <ac:picMk id="2052" creationId="{00000000-0000-0000-0000-000000000000}"/>
          </ac:picMkLst>
        </pc:picChg>
      </pc:sldChg>
      <pc:sldChg chg="addSp delSp modSp delAnim modAnim">
        <pc:chgData name="Maulik Trivedi" userId="8a6ba1b5f6a32a03" providerId="LiveId" clId="{90F4A848-BC06-C141-8A10-696D70428915}" dt="2019-01-02T05:54:32.665" v="348"/>
        <pc:sldMkLst>
          <pc:docMk/>
          <pc:sldMk cId="13167331" sldId="349"/>
        </pc:sldMkLst>
        <pc:spChg chg="mod">
          <ac:chgData name="Maulik Trivedi" userId="8a6ba1b5f6a32a03" providerId="LiveId" clId="{90F4A848-BC06-C141-8A10-696D70428915}" dt="2019-01-02T05:22:34.230" v="261" actId="20577"/>
          <ac:spMkLst>
            <pc:docMk/>
            <pc:sldMk cId="13167331" sldId="349"/>
            <ac:spMk id="3" creationId="{00000000-0000-0000-0000-000000000000}"/>
          </ac:spMkLst>
        </pc:spChg>
        <pc:spChg chg="add del mod">
          <ac:chgData name="Maulik Trivedi" userId="8a6ba1b5f6a32a03" providerId="LiveId" clId="{90F4A848-BC06-C141-8A10-696D70428915}" dt="2019-01-02T05:31:28.840" v="344" actId="478"/>
          <ac:spMkLst>
            <pc:docMk/>
            <pc:sldMk cId="13167331" sldId="349"/>
            <ac:spMk id="10" creationId="{9B3E8CCA-226C-EA4F-9DAC-8850C7114EFA}"/>
          </ac:spMkLst>
        </pc:spChg>
        <pc:picChg chg="mod">
          <ac:chgData name="Maulik Trivedi" userId="8a6ba1b5f6a32a03" providerId="LiveId" clId="{90F4A848-BC06-C141-8A10-696D70428915}" dt="2019-01-02T05:32:33.834" v="347" actId="22711"/>
          <ac:picMkLst>
            <pc:docMk/>
            <pc:sldMk cId="13167331" sldId="349"/>
            <ac:picMk id="4" creationId="{00000000-0000-0000-0000-000000000000}"/>
          </ac:picMkLst>
        </pc:picChg>
        <pc:picChg chg="add del mod modCrop">
          <ac:chgData name="Maulik Trivedi" userId="8a6ba1b5f6a32a03" providerId="LiveId" clId="{90F4A848-BC06-C141-8A10-696D70428915}" dt="2019-01-02T05:27:58.836" v="283" actId="478"/>
          <ac:picMkLst>
            <pc:docMk/>
            <pc:sldMk cId="13167331" sldId="349"/>
            <ac:picMk id="5" creationId="{A5CCAED4-7B61-A041-88A8-C9D486622FA8}"/>
          </ac:picMkLst>
        </pc:picChg>
        <pc:picChg chg="add del mod modCrop">
          <ac:chgData name="Maulik Trivedi" userId="8a6ba1b5f6a32a03" providerId="LiveId" clId="{90F4A848-BC06-C141-8A10-696D70428915}" dt="2019-01-02T05:18:22.750" v="200" actId="478"/>
          <ac:picMkLst>
            <pc:docMk/>
            <pc:sldMk cId="13167331" sldId="349"/>
            <ac:picMk id="6" creationId="{3B095AC4-6731-C34A-9EE8-2632B79BC8F2}"/>
          </ac:picMkLst>
        </pc:picChg>
        <pc:picChg chg="add del mod modCrop">
          <ac:chgData name="Maulik Trivedi" userId="8a6ba1b5f6a32a03" providerId="LiveId" clId="{90F4A848-BC06-C141-8A10-696D70428915}" dt="2019-01-02T05:27:54.103" v="281" actId="478"/>
          <ac:picMkLst>
            <pc:docMk/>
            <pc:sldMk cId="13167331" sldId="349"/>
            <ac:picMk id="7" creationId="{C95268E2-1A0C-3B48-9B20-A5B822B88A3D}"/>
          </ac:picMkLst>
        </pc:picChg>
        <pc:picChg chg="add del mod modCrop">
          <ac:chgData name="Maulik Trivedi" userId="8a6ba1b5f6a32a03" providerId="LiveId" clId="{90F4A848-BC06-C141-8A10-696D70428915}" dt="2019-01-02T05:27:52.574" v="280" actId="478"/>
          <ac:picMkLst>
            <pc:docMk/>
            <pc:sldMk cId="13167331" sldId="349"/>
            <ac:picMk id="8" creationId="{F9A2753D-7144-5141-8DC0-10F51F23D76F}"/>
          </ac:picMkLst>
        </pc:picChg>
        <pc:picChg chg="add del mod modCrop">
          <ac:chgData name="Maulik Trivedi" userId="8a6ba1b5f6a32a03" providerId="LiveId" clId="{90F4A848-BC06-C141-8A10-696D70428915}" dt="2019-01-02T05:27:55.714" v="282" actId="478"/>
          <ac:picMkLst>
            <pc:docMk/>
            <pc:sldMk cId="13167331" sldId="349"/>
            <ac:picMk id="9" creationId="{8071F2E3-9583-B04C-BA8D-6A013A1AC9AB}"/>
          </ac:picMkLst>
        </pc:picChg>
      </pc:sldChg>
      <pc:sldChg chg="modSp">
        <pc:chgData name="Maulik Trivedi" userId="8a6ba1b5f6a32a03" providerId="LiveId" clId="{90F4A848-BC06-C141-8A10-696D70428915}" dt="2019-01-02T05:55:55.073" v="353" actId="207"/>
        <pc:sldMkLst>
          <pc:docMk/>
          <pc:sldMk cId="871508121" sldId="351"/>
        </pc:sldMkLst>
        <pc:spChg chg="mod">
          <ac:chgData name="Maulik Trivedi" userId="8a6ba1b5f6a32a03" providerId="LiveId" clId="{90F4A848-BC06-C141-8A10-696D70428915}" dt="2019-01-02T05:55:55.073" v="353" actId="207"/>
          <ac:spMkLst>
            <pc:docMk/>
            <pc:sldMk cId="871508121" sldId="351"/>
            <ac:spMk id="3" creationId="{00000000-0000-0000-0000-000000000000}"/>
          </ac:spMkLst>
        </pc:spChg>
      </pc:sldChg>
      <pc:sldChg chg="modSp">
        <pc:chgData name="Maulik Trivedi" userId="8a6ba1b5f6a32a03" providerId="LiveId" clId="{90F4A848-BC06-C141-8A10-696D70428915}" dt="2019-01-02T05:56:10.768" v="356" actId="12"/>
        <pc:sldMkLst>
          <pc:docMk/>
          <pc:sldMk cId="306517083" sldId="352"/>
        </pc:sldMkLst>
        <pc:spChg chg="mod">
          <ac:chgData name="Maulik Trivedi" userId="8a6ba1b5f6a32a03" providerId="LiveId" clId="{90F4A848-BC06-C141-8A10-696D70428915}" dt="2019-01-02T05:56:10.768" v="356" actId="12"/>
          <ac:spMkLst>
            <pc:docMk/>
            <pc:sldMk cId="306517083" sldId="352"/>
            <ac:spMk id="3" creationId="{00000000-0000-0000-0000-000000000000}"/>
          </ac:spMkLst>
        </pc:spChg>
      </pc:sldChg>
      <pc:sldChg chg="modSp">
        <pc:chgData name="Maulik Trivedi" userId="8a6ba1b5f6a32a03" providerId="LiveId" clId="{90F4A848-BC06-C141-8A10-696D70428915}" dt="2019-01-02T05:56:20.886" v="358" actId="207"/>
        <pc:sldMkLst>
          <pc:docMk/>
          <pc:sldMk cId="376548445" sldId="353"/>
        </pc:sldMkLst>
        <pc:spChg chg="mod">
          <ac:chgData name="Maulik Trivedi" userId="8a6ba1b5f6a32a03" providerId="LiveId" clId="{90F4A848-BC06-C141-8A10-696D70428915}" dt="2019-01-02T05:56:20.886" v="358" actId="207"/>
          <ac:spMkLst>
            <pc:docMk/>
            <pc:sldMk cId="376548445" sldId="353"/>
            <ac:spMk id="3" creationId="{00000000-0000-0000-0000-000000000000}"/>
          </ac:spMkLst>
        </pc:spChg>
      </pc:sldChg>
      <pc:sldChg chg="modSp">
        <pc:chgData name="Maulik Trivedi" userId="8a6ba1b5f6a32a03" providerId="LiveId" clId="{90F4A848-BC06-C141-8A10-696D70428915}" dt="2019-01-02T05:56:30.301" v="359" actId="207"/>
        <pc:sldMkLst>
          <pc:docMk/>
          <pc:sldMk cId="126505085" sldId="354"/>
        </pc:sldMkLst>
        <pc:spChg chg="mod">
          <ac:chgData name="Maulik Trivedi" userId="8a6ba1b5f6a32a03" providerId="LiveId" clId="{90F4A848-BC06-C141-8A10-696D70428915}" dt="2019-01-02T05:56:30.301" v="359" actId="207"/>
          <ac:spMkLst>
            <pc:docMk/>
            <pc:sldMk cId="126505085" sldId="354"/>
            <ac:spMk id="3" creationId="{00000000-0000-0000-0000-000000000000}"/>
          </ac:spMkLst>
        </pc:spChg>
      </pc:sldChg>
      <pc:sldChg chg="modSp modAnim">
        <pc:chgData name="Maulik Trivedi" userId="8a6ba1b5f6a32a03" providerId="LiveId" clId="{90F4A848-BC06-C141-8A10-696D70428915}" dt="2019-01-02T04:50:29.831" v="97" actId="20577"/>
        <pc:sldMkLst>
          <pc:docMk/>
          <pc:sldMk cId="1828350979" sldId="358"/>
        </pc:sldMkLst>
        <pc:spChg chg="mod">
          <ac:chgData name="Maulik Trivedi" userId="8a6ba1b5f6a32a03" providerId="LiveId" clId="{90F4A848-BC06-C141-8A10-696D70428915}" dt="2019-01-02T04:50:29.831" v="97" actId="20577"/>
          <ac:spMkLst>
            <pc:docMk/>
            <pc:sldMk cId="1828350979" sldId="358"/>
            <ac:spMk id="3" creationId="{00000000-0000-0000-0000-000000000000}"/>
          </ac:spMkLst>
        </pc:spChg>
      </pc:sldChg>
      <pc:sldChg chg="modSp">
        <pc:chgData name="Maulik Trivedi" userId="8a6ba1b5f6a32a03" providerId="LiveId" clId="{90F4A848-BC06-C141-8A10-696D70428915}" dt="2019-01-02T04:31:37.757" v="52" actId="1076"/>
        <pc:sldMkLst>
          <pc:docMk/>
          <pc:sldMk cId="823378840" sldId="359"/>
        </pc:sldMkLst>
        <pc:picChg chg="mod">
          <ac:chgData name="Maulik Trivedi" userId="8a6ba1b5f6a32a03" providerId="LiveId" clId="{90F4A848-BC06-C141-8A10-696D70428915}" dt="2019-01-02T04:31:37.757" v="52" actId="1076"/>
          <ac:picMkLst>
            <pc:docMk/>
            <pc:sldMk cId="823378840" sldId="359"/>
            <ac:picMk id="5" creationId="{00000000-0000-0000-0000-000000000000}"/>
          </ac:picMkLst>
        </pc:picChg>
      </pc:sldChg>
      <pc:sldChg chg="modSp">
        <pc:chgData name="Maulik Trivedi" userId="8a6ba1b5f6a32a03" providerId="LiveId" clId="{90F4A848-BC06-C141-8A10-696D70428915}" dt="2019-01-02T04:51:34.413" v="108" actId="20577"/>
        <pc:sldMkLst>
          <pc:docMk/>
          <pc:sldMk cId="2051621609" sldId="360"/>
        </pc:sldMkLst>
        <pc:spChg chg="mod">
          <ac:chgData name="Maulik Trivedi" userId="8a6ba1b5f6a32a03" providerId="LiveId" clId="{90F4A848-BC06-C141-8A10-696D70428915}" dt="2019-01-02T04:51:34.413" v="108" actId="20577"/>
          <ac:spMkLst>
            <pc:docMk/>
            <pc:sldMk cId="2051621609" sldId="360"/>
            <ac:spMk id="3" creationId="{00000000-0000-0000-0000-000000000000}"/>
          </ac:spMkLst>
        </pc:spChg>
      </pc:sldChg>
      <pc:sldChg chg="addSp modSp">
        <pc:chgData name="Maulik Trivedi" userId="8a6ba1b5f6a32a03" providerId="LiveId" clId="{90F4A848-BC06-C141-8A10-696D70428915}" dt="2019-01-09T04:43:54.916" v="2316" actId="2085"/>
        <pc:sldMkLst>
          <pc:docMk/>
          <pc:sldMk cId="1625620725" sldId="366"/>
        </pc:sldMkLst>
        <pc:spChg chg="add mod">
          <ac:chgData name="Maulik Trivedi" userId="8a6ba1b5f6a32a03" providerId="LiveId" clId="{90F4A848-BC06-C141-8A10-696D70428915}" dt="2019-01-09T04:43:54.916" v="2316" actId="2085"/>
          <ac:spMkLst>
            <pc:docMk/>
            <pc:sldMk cId="1625620725" sldId="366"/>
            <ac:spMk id="2" creationId="{CD1664F2-4DDC-7344-9023-5E851A4ED8D1}"/>
          </ac:spMkLst>
        </pc:spChg>
      </pc:sldChg>
      <pc:sldChg chg="modSp">
        <pc:chgData name="Maulik Trivedi" userId="8a6ba1b5f6a32a03" providerId="LiveId" clId="{90F4A848-BC06-C141-8A10-696D70428915}" dt="2019-01-09T04:51:25.071" v="2330" actId="20577"/>
        <pc:sldMkLst>
          <pc:docMk/>
          <pc:sldMk cId="1520567941" sldId="367"/>
        </pc:sldMkLst>
        <pc:spChg chg="mod">
          <ac:chgData name="Maulik Trivedi" userId="8a6ba1b5f6a32a03" providerId="LiveId" clId="{90F4A848-BC06-C141-8A10-696D70428915}" dt="2019-01-09T04:51:25.071" v="2330" actId="20577"/>
          <ac:spMkLst>
            <pc:docMk/>
            <pc:sldMk cId="1520567941" sldId="367"/>
            <ac:spMk id="3" creationId="{00000000-0000-0000-0000-000000000000}"/>
          </ac:spMkLst>
        </pc:spChg>
      </pc:sldChg>
      <pc:sldChg chg="modSp">
        <pc:chgData name="Maulik Trivedi" userId="8a6ba1b5f6a32a03" providerId="LiveId" clId="{90F4A848-BC06-C141-8A10-696D70428915}" dt="2019-01-09T04:39:06.230" v="2305" actId="207"/>
        <pc:sldMkLst>
          <pc:docMk/>
          <pc:sldMk cId="1129985087" sldId="368"/>
        </pc:sldMkLst>
        <pc:spChg chg="mod">
          <ac:chgData name="Maulik Trivedi" userId="8a6ba1b5f6a32a03" providerId="LiveId" clId="{90F4A848-BC06-C141-8A10-696D70428915}" dt="2019-01-09T04:39:06.230" v="2305" actId="207"/>
          <ac:spMkLst>
            <pc:docMk/>
            <pc:sldMk cId="1129985087" sldId="368"/>
            <ac:spMk id="3" creationId="{00000000-0000-0000-0000-000000000000}"/>
          </ac:spMkLst>
        </pc:spChg>
      </pc:sldChg>
      <pc:sldChg chg="modSp">
        <pc:chgData name="Maulik Trivedi" userId="8a6ba1b5f6a32a03" providerId="LiveId" clId="{90F4A848-BC06-C141-8A10-696D70428915}" dt="2019-01-09T04:39:16.051" v="2306" actId="207"/>
        <pc:sldMkLst>
          <pc:docMk/>
          <pc:sldMk cId="1461466788" sldId="369"/>
        </pc:sldMkLst>
        <pc:spChg chg="mod">
          <ac:chgData name="Maulik Trivedi" userId="8a6ba1b5f6a32a03" providerId="LiveId" clId="{90F4A848-BC06-C141-8A10-696D70428915}" dt="2019-01-09T04:39:16.051" v="2306" actId="207"/>
          <ac:spMkLst>
            <pc:docMk/>
            <pc:sldMk cId="1461466788" sldId="369"/>
            <ac:spMk id="3" creationId="{00000000-0000-0000-0000-000000000000}"/>
          </ac:spMkLst>
        </pc:spChg>
      </pc:sldChg>
      <pc:sldChg chg="modSp">
        <pc:chgData name="Maulik Trivedi" userId="8a6ba1b5f6a32a03" providerId="LiveId" clId="{90F4A848-BC06-C141-8A10-696D70428915}" dt="2019-01-09T04:40:09.842" v="2310" actId="207"/>
        <pc:sldMkLst>
          <pc:docMk/>
          <pc:sldMk cId="2101835177" sldId="370"/>
        </pc:sldMkLst>
        <pc:spChg chg="mod">
          <ac:chgData name="Maulik Trivedi" userId="8a6ba1b5f6a32a03" providerId="LiveId" clId="{90F4A848-BC06-C141-8A10-696D70428915}" dt="2019-01-09T04:40:09.842" v="2310" actId="207"/>
          <ac:spMkLst>
            <pc:docMk/>
            <pc:sldMk cId="2101835177" sldId="370"/>
            <ac:spMk id="3" creationId="{00000000-0000-0000-0000-000000000000}"/>
          </ac:spMkLst>
        </pc:spChg>
      </pc:sldChg>
      <pc:sldChg chg="modSp">
        <pc:chgData name="Maulik Trivedi" userId="8a6ba1b5f6a32a03" providerId="LiveId" clId="{90F4A848-BC06-C141-8A10-696D70428915}" dt="2019-01-09T04:42:56.436" v="2311" actId="207"/>
        <pc:sldMkLst>
          <pc:docMk/>
          <pc:sldMk cId="1585310336" sldId="371"/>
        </pc:sldMkLst>
        <pc:spChg chg="mod">
          <ac:chgData name="Maulik Trivedi" userId="8a6ba1b5f6a32a03" providerId="LiveId" clId="{90F4A848-BC06-C141-8A10-696D70428915}" dt="2019-01-09T04:42:56.436" v="2311" actId="207"/>
          <ac:spMkLst>
            <pc:docMk/>
            <pc:sldMk cId="1585310336" sldId="371"/>
            <ac:spMk id="3" creationId="{00000000-0000-0000-0000-000000000000}"/>
          </ac:spMkLst>
        </pc:spChg>
      </pc:sldChg>
      <pc:sldChg chg="modSp">
        <pc:chgData name="Maulik Trivedi" userId="8a6ba1b5f6a32a03" providerId="LiveId" clId="{90F4A848-BC06-C141-8A10-696D70428915}" dt="2019-01-09T04:43:03.027" v="2312" actId="207"/>
        <pc:sldMkLst>
          <pc:docMk/>
          <pc:sldMk cId="481208823" sldId="372"/>
        </pc:sldMkLst>
        <pc:spChg chg="mod">
          <ac:chgData name="Maulik Trivedi" userId="8a6ba1b5f6a32a03" providerId="LiveId" clId="{90F4A848-BC06-C141-8A10-696D70428915}" dt="2019-01-09T04:43:03.027" v="2312" actId="207"/>
          <ac:spMkLst>
            <pc:docMk/>
            <pc:sldMk cId="481208823" sldId="372"/>
            <ac:spMk id="3" creationId="{00000000-0000-0000-0000-000000000000}"/>
          </ac:spMkLst>
        </pc:spChg>
      </pc:sldChg>
      <pc:sldChg chg="modSp">
        <pc:chgData name="Maulik Trivedi" userId="8a6ba1b5f6a32a03" providerId="LiveId" clId="{90F4A848-BC06-C141-8A10-696D70428915}" dt="2019-01-09T04:43:11.467" v="2313" actId="207"/>
        <pc:sldMkLst>
          <pc:docMk/>
          <pc:sldMk cId="253273559" sldId="373"/>
        </pc:sldMkLst>
        <pc:spChg chg="mod">
          <ac:chgData name="Maulik Trivedi" userId="8a6ba1b5f6a32a03" providerId="LiveId" clId="{90F4A848-BC06-C141-8A10-696D70428915}" dt="2019-01-09T04:43:11.467" v="2313" actId="207"/>
          <ac:spMkLst>
            <pc:docMk/>
            <pc:sldMk cId="253273559" sldId="373"/>
            <ac:spMk id="3" creationId="{00000000-0000-0000-0000-000000000000}"/>
          </ac:spMkLst>
        </pc:spChg>
      </pc:sldChg>
      <pc:sldChg chg="modSp">
        <pc:chgData name="Maulik Trivedi" userId="8a6ba1b5f6a32a03" providerId="LiveId" clId="{90F4A848-BC06-C141-8A10-696D70428915}" dt="2019-01-09T04:37:26.738" v="2295" actId="207"/>
        <pc:sldMkLst>
          <pc:docMk/>
          <pc:sldMk cId="1726268268" sldId="378"/>
        </pc:sldMkLst>
        <pc:spChg chg="mod">
          <ac:chgData name="Maulik Trivedi" userId="8a6ba1b5f6a32a03" providerId="LiveId" clId="{90F4A848-BC06-C141-8A10-696D70428915}" dt="2019-01-09T04:37:26.738" v="2295" actId="207"/>
          <ac:spMkLst>
            <pc:docMk/>
            <pc:sldMk cId="1726268268" sldId="378"/>
            <ac:spMk id="3" creationId="{00000000-0000-0000-0000-000000000000}"/>
          </ac:spMkLst>
        </pc:spChg>
      </pc:sldChg>
      <pc:sldChg chg="modSp">
        <pc:chgData name="Maulik Trivedi" userId="8a6ba1b5f6a32a03" providerId="LiveId" clId="{90F4A848-BC06-C141-8A10-696D70428915}" dt="2019-01-02T05:08:48.027" v="118" actId="207"/>
        <pc:sldMkLst>
          <pc:docMk/>
          <pc:sldMk cId="158014949" sldId="380"/>
        </pc:sldMkLst>
        <pc:spChg chg="mod">
          <ac:chgData name="Maulik Trivedi" userId="8a6ba1b5f6a32a03" providerId="LiveId" clId="{90F4A848-BC06-C141-8A10-696D70428915}" dt="2019-01-02T05:08:48.027" v="118" actId="207"/>
          <ac:spMkLst>
            <pc:docMk/>
            <pc:sldMk cId="158014949" sldId="380"/>
            <ac:spMk id="11" creationId="{00000000-0000-0000-0000-000000000000}"/>
          </ac:spMkLst>
        </pc:spChg>
      </pc:sldChg>
      <pc:sldChg chg="modSp">
        <pc:chgData name="Maulik Trivedi" userId="8a6ba1b5f6a32a03" providerId="LiveId" clId="{90F4A848-BC06-C141-8A10-696D70428915}" dt="2019-01-02T05:09:07.576" v="122" actId="207"/>
        <pc:sldMkLst>
          <pc:docMk/>
          <pc:sldMk cId="137058685" sldId="381"/>
        </pc:sldMkLst>
        <pc:spChg chg="mod">
          <ac:chgData name="Maulik Trivedi" userId="8a6ba1b5f6a32a03" providerId="LiveId" clId="{90F4A848-BC06-C141-8A10-696D70428915}" dt="2019-01-02T05:09:07.576" v="122" actId="207"/>
          <ac:spMkLst>
            <pc:docMk/>
            <pc:sldMk cId="137058685" sldId="381"/>
            <ac:spMk id="3" creationId="{00000000-0000-0000-0000-000000000000}"/>
          </ac:spMkLst>
        </pc:spChg>
      </pc:sldChg>
      <pc:sldChg chg="modSp">
        <pc:chgData name="Maulik Trivedi" userId="8a6ba1b5f6a32a03" providerId="LiveId" clId="{90F4A848-BC06-C141-8A10-696D70428915}" dt="2019-01-02T05:09:45.095" v="130" actId="207"/>
        <pc:sldMkLst>
          <pc:docMk/>
          <pc:sldMk cId="21033363" sldId="384"/>
        </pc:sldMkLst>
        <pc:spChg chg="mod">
          <ac:chgData name="Maulik Trivedi" userId="8a6ba1b5f6a32a03" providerId="LiveId" clId="{90F4A848-BC06-C141-8A10-696D70428915}" dt="2019-01-02T05:09:45.095" v="130" actId="207"/>
          <ac:spMkLst>
            <pc:docMk/>
            <pc:sldMk cId="21033363" sldId="384"/>
            <ac:spMk id="3" creationId="{00000000-0000-0000-0000-000000000000}"/>
          </ac:spMkLst>
        </pc:spChg>
      </pc:sldChg>
      <pc:sldChg chg="modSp">
        <pc:chgData name="Maulik Trivedi" userId="8a6ba1b5f6a32a03" providerId="LiveId" clId="{90F4A848-BC06-C141-8A10-696D70428915}" dt="2019-01-02T05:09:53.765" v="132" actId="207"/>
        <pc:sldMkLst>
          <pc:docMk/>
          <pc:sldMk cId="278333842" sldId="385"/>
        </pc:sldMkLst>
        <pc:spChg chg="mod">
          <ac:chgData name="Maulik Trivedi" userId="8a6ba1b5f6a32a03" providerId="LiveId" clId="{90F4A848-BC06-C141-8A10-696D70428915}" dt="2019-01-02T05:09:53.765" v="132" actId="207"/>
          <ac:spMkLst>
            <pc:docMk/>
            <pc:sldMk cId="278333842" sldId="385"/>
            <ac:spMk id="3" creationId="{00000000-0000-0000-0000-000000000000}"/>
          </ac:spMkLst>
        </pc:spChg>
      </pc:sldChg>
      <pc:sldChg chg="modSp">
        <pc:chgData name="Maulik Trivedi" userId="8a6ba1b5f6a32a03" providerId="LiveId" clId="{90F4A848-BC06-C141-8A10-696D70428915}" dt="2019-01-02T05:10:18.191" v="137" actId="207"/>
        <pc:sldMkLst>
          <pc:docMk/>
          <pc:sldMk cId="2023078859" sldId="386"/>
        </pc:sldMkLst>
        <pc:spChg chg="mod">
          <ac:chgData name="Maulik Trivedi" userId="8a6ba1b5f6a32a03" providerId="LiveId" clId="{90F4A848-BC06-C141-8A10-696D70428915}" dt="2019-01-02T05:10:18.191" v="137" actId="207"/>
          <ac:spMkLst>
            <pc:docMk/>
            <pc:sldMk cId="2023078859" sldId="386"/>
            <ac:spMk id="5" creationId="{00000000-0000-0000-0000-000000000000}"/>
          </ac:spMkLst>
        </pc:spChg>
      </pc:sldChg>
      <pc:sldChg chg="modSp">
        <pc:chgData name="Maulik Trivedi" userId="8a6ba1b5f6a32a03" providerId="LiveId" clId="{90F4A848-BC06-C141-8A10-696D70428915}" dt="2019-01-02T05:10:40.665" v="144" actId="207"/>
        <pc:sldMkLst>
          <pc:docMk/>
          <pc:sldMk cId="777800262" sldId="387"/>
        </pc:sldMkLst>
        <pc:spChg chg="mod">
          <ac:chgData name="Maulik Trivedi" userId="8a6ba1b5f6a32a03" providerId="LiveId" clId="{90F4A848-BC06-C141-8A10-696D70428915}" dt="2019-01-02T05:10:40.665" v="144" actId="207"/>
          <ac:spMkLst>
            <pc:docMk/>
            <pc:sldMk cId="777800262" sldId="387"/>
            <ac:spMk id="3" creationId="{00000000-0000-0000-0000-000000000000}"/>
          </ac:spMkLst>
        </pc:spChg>
      </pc:sldChg>
      <pc:sldChg chg="modSp">
        <pc:chgData name="Maulik Trivedi" userId="8a6ba1b5f6a32a03" providerId="LiveId" clId="{90F4A848-BC06-C141-8A10-696D70428915}" dt="2019-01-09T06:22:29.326" v="2367" actId="208"/>
        <pc:sldMkLst>
          <pc:docMk/>
          <pc:sldMk cId="1718287188" sldId="391"/>
        </pc:sldMkLst>
        <pc:spChg chg="mod">
          <ac:chgData name="Maulik Trivedi" userId="8a6ba1b5f6a32a03" providerId="LiveId" clId="{90F4A848-BC06-C141-8A10-696D70428915}" dt="2019-01-09T06:22:29.326" v="2367" actId="208"/>
          <ac:spMkLst>
            <pc:docMk/>
            <pc:sldMk cId="1718287188" sldId="391"/>
            <ac:spMk id="6" creationId="{00000000-0000-0000-0000-000000000000}"/>
          </ac:spMkLst>
        </pc:spChg>
      </pc:sldChg>
      <pc:sldChg chg="modSp">
        <pc:chgData name="Maulik Trivedi" userId="8a6ba1b5f6a32a03" providerId="LiveId" clId="{90F4A848-BC06-C141-8A10-696D70428915}" dt="2019-01-09T06:22:44.791" v="2368" actId="208"/>
        <pc:sldMkLst>
          <pc:docMk/>
          <pc:sldMk cId="1420278234" sldId="392"/>
        </pc:sldMkLst>
        <pc:spChg chg="mod">
          <ac:chgData name="Maulik Trivedi" userId="8a6ba1b5f6a32a03" providerId="LiveId" clId="{90F4A848-BC06-C141-8A10-696D70428915}" dt="2019-01-09T06:16:10.657" v="2360" actId="20577"/>
          <ac:spMkLst>
            <pc:docMk/>
            <pc:sldMk cId="1420278234" sldId="392"/>
            <ac:spMk id="3" creationId="{00000000-0000-0000-0000-000000000000}"/>
          </ac:spMkLst>
        </pc:spChg>
        <pc:spChg chg="mod">
          <ac:chgData name="Maulik Trivedi" userId="8a6ba1b5f6a32a03" providerId="LiveId" clId="{90F4A848-BC06-C141-8A10-696D70428915}" dt="2019-01-09T06:22:44.791" v="2368" actId="208"/>
          <ac:spMkLst>
            <pc:docMk/>
            <pc:sldMk cId="1420278234" sldId="392"/>
            <ac:spMk id="5" creationId="{00000000-0000-0000-0000-000000000000}"/>
          </ac:spMkLst>
        </pc:spChg>
      </pc:sldChg>
      <pc:sldChg chg="modSp">
        <pc:chgData name="Maulik Trivedi" userId="8a6ba1b5f6a32a03" providerId="LiveId" clId="{90F4A848-BC06-C141-8A10-696D70428915}" dt="2019-01-09T06:22:54.377" v="2369" actId="208"/>
        <pc:sldMkLst>
          <pc:docMk/>
          <pc:sldMk cId="396782479" sldId="393"/>
        </pc:sldMkLst>
        <pc:spChg chg="mod">
          <ac:chgData name="Maulik Trivedi" userId="8a6ba1b5f6a32a03" providerId="LiveId" clId="{90F4A848-BC06-C141-8A10-696D70428915}" dt="2019-01-09T06:22:54.377" v="2369" actId="208"/>
          <ac:spMkLst>
            <pc:docMk/>
            <pc:sldMk cId="396782479" sldId="393"/>
            <ac:spMk id="5" creationId="{00000000-0000-0000-0000-000000000000}"/>
          </ac:spMkLst>
        </pc:spChg>
      </pc:sldChg>
      <pc:sldChg chg="modSp">
        <pc:chgData name="Maulik Trivedi" userId="8a6ba1b5f6a32a03" providerId="LiveId" clId="{90F4A848-BC06-C141-8A10-696D70428915}" dt="2019-01-09T06:22:59.877" v="2370" actId="208"/>
        <pc:sldMkLst>
          <pc:docMk/>
          <pc:sldMk cId="1349179806" sldId="394"/>
        </pc:sldMkLst>
        <pc:spChg chg="mod">
          <ac:chgData name="Maulik Trivedi" userId="8a6ba1b5f6a32a03" providerId="LiveId" clId="{90F4A848-BC06-C141-8A10-696D70428915}" dt="2019-01-09T06:22:59.877" v="2370" actId="208"/>
          <ac:spMkLst>
            <pc:docMk/>
            <pc:sldMk cId="1349179806" sldId="394"/>
            <ac:spMk id="5" creationId="{00000000-0000-0000-0000-000000000000}"/>
          </ac:spMkLst>
        </pc:spChg>
      </pc:sldChg>
      <pc:sldChg chg="modSp modAnim">
        <pc:chgData name="Maulik Trivedi" userId="8a6ba1b5f6a32a03" providerId="LiveId" clId="{90F4A848-BC06-C141-8A10-696D70428915}" dt="2019-01-09T06:22:00.751" v="2365" actId="20577"/>
        <pc:sldMkLst>
          <pc:docMk/>
          <pc:sldMk cId="219380737" sldId="395"/>
        </pc:sldMkLst>
        <pc:spChg chg="mod">
          <ac:chgData name="Maulik Trivedi" userId="8a6ba1b5f6a32a03" providerId="LiveId" clId="{90F4A848-BC06-C141-8A10-696D70428915}" dt="2019-01-09T06:22:00.751" v="2365" actId="20577"/>
          <ac:spMkLst>
            <pc:docMk/>
            <pc:sldMk cId="219380737" sldId="395"/>
            <ac:spMk id="3" creationId="{00000000-0000-0000-0000-000000000000}"/>
          </ac:spMkLst>
        </pc:spChg>
      </pc:sldChg>
      <pc:sldChg chg="modSp">
        <pc:chgData name="Maulik Trivedi" userId="8a6ba1b5f6a32a03" providerId="LiveId" clId="{90F4A848-BC06-C141-8A10-696D70428915}" dt="2019-01-09T02:54:20.342" v="2291" actId="465"/>
        <pc:sldMkLst>
          <pc:docMk/>
          <pc:sldMk cId="487067242" sldId="398"/>
        </pc:sldMkLst>
        <pc:graphicFrameChg chg="mod">
          <ac:chgData name="Maulik Trivedi" userId="8a6ba1b5f6a32a03" providerId="LiveId" clId="{90F4A848-BC06-C141-8A10-696D70428915}" dt="2019-01-09T02:54:20.342" v="2291" actId="465"/>
          <ac:graphicFrameMkLst>
            <pc:docMk/>
            <pc:sldMk cId="487067242" sldId="398"/>
            <ac:graphicFrameMk id="4" creationId="{00000000-0000-0000-0000-000000000000}"/>
          </ac:graphicFrameMkLst>
        </pc:graphicFrameChg>
        <pc:graphicFrameChg chg="mod">
          <ac:chgData name="Maulik Trivedi" userId="8a6ba1b5f6a32a03" providerId="LiveId" clId="{90F4A848-BC06-C141-8A10-696D70428915}" dt="2019-01-09T02:54:20.342" v="2291" actId="465"/>
          <ac:graphicFrameMkLst>
            <pc:docMk/>
            <pc:sldMk cId="487067242" sldId="398"/>
            <ac:graphicFrameMk id="5" creationId="{00000000-0000-0000-0000-000000000000}"/>
          </ac:graphicFrameMkLst>
        </pc:graphicFrameChg>
        <pc:graphicFrameChg chg="mod">
          <ac:chgData name="Maulik Trivedi" userId="8a6ba1b5f6a32a03" providerId="LiveId" clId="{90F4A848-BC06-C141-8A10-696D70428915}" dt="2019-01-09T02:54:20.342" v="2291" actId="465"/>
          <ac:graphicFrameMkLst>
            <pc:docMk/>
            <pc:sldMk cId="487067242" sldId="398"/>
            <ac:graphicFrameMk id="6" creationId="{00000000-0000-0000-0000-000000000000}"/>
          </ac:graphicFrameMkLst>
        </pc:graphicFrameChg>
        <pc:graphicFrameChg chg="mod">
          <ac:chgData name="Maulik Trivedi" userId="8a6ba1b5f6a32a03" providerId="LiveId" clId="{90F4A848-BC06-C141-8A10-696D70428915}" dt="2019-01-09T02:54:20.342" v="2291" actId="465"/>
          <ac:graphicFrameMkLst>
            <pc:docMk/>
            <pc:sldMk cId="487067242" sldId="398"/>
            <ac:graphicFrameMk id="7" creationId="{00000000-0000-0000-0000-000000000000}"/>
          </ac:graphicFrameMkLst>
        </pc:graphicFrameChg>
        <pc:graphicFrameChg chg="mod">
          <ac:chgData name="Maulik Trivedi" userId="8a6ba1b5f6a32a03" providerId="LiveId" clId="{90F4A848-BC06-C141-8A10-696D70428915}" dt="2019-01-09T02:54:20.342" v="2291" actId="465"/>
          <ac:graphicFrameMkLst>
            <pc:docMk/>
            <pc:sldMk cId="487067242" sldId="398"/>
            <ac:graphicFrameMk id="9" creationId="{00000000-0000-0000-0000-000000000000}"/>
          </ac:graphicFrameMkLst>
        </pc:graphicFrameChg>
      </pc:sldChg>
      <pc:sldChg chg="modSp">
        <pc:chgData name="Maulik Trivedi" userId="8a6ba1b5f6a32a03" providerId="LiveId" clId="{90F4A848-BC06-C141-8A10-696D70428915}" dt="2019-01-02T04:52:20.290" v="109" actId="20577"/>
        <pc:sldMkLst>
          <pc:docMk/>
          <pc:sldMk cId="593572369" sldId="401"/>
        </pc:sldMkLst>
        <pc:graphicFrameChg chg="modGraphic">
          <ac:chgData name="Maulik Trivedi" userId="8a6ba1b5f6a32a03" providerId="LiveId" clId="{90F4A848-BC06-C141-8A10-696D70428915}" dt="2019-01-02T04:31:54.418" v="53" actId="123"/>
          <ac:graphicFrameMkLst>
            <pc:docMk/>
            <pc:sldMk cId="593572369" sldId="401"/>
            <ac:graphicFrameMk id="5" creationId="{00000000-0000-0000-0000-000000000000}"/>
          </ac:graphicFrameMkLst>
        </pc:graphicFrameChg>
        <pc:graphicFrameChg chg="modGraphic">
          <ac:chgData name="Maulik Trivedi" userId="8a6ba1b5f6a32a03" providerId="LiveId" clId="{90F4A848-BC06-C141-8A10-696D70428915}" dt="2019-01-02T04:52:20.290" v="109" actId="20577"/>
          <ac:graphicFrameMkLst>
            <pc:docMk/>
            <pc:sldMk cId="593572369" sldId="401"/>
            <ac:graphicFrameMk id="8" creationId="{00000000-0000-0000-0000-000000000000}"/>
          </ac:graphicFrameMkLst>
        </pc:graphicFrameChg>
      </pc:sldChg>
      <pc:sldChg chg="modSp">
        <pc:chgData name="Maulik Trivedi" userId="8a6ba1b5f6a32a03" providerId="LiveId" clId="{90F4A848-BC06-C141-8A10-696D70428915}" dt="2019-01-02T05:08:31.560" v="116" actId="207"/>
        <pc:sldMkLst>
          <pc:docMk/>
          <pc:sldMk cId="1159254613" sldId="409"/>
        </pc:sldMkLst>
        <pc:spChg chg="mod">
          <ac:chgData name="Maulik Trivedi" userId="8a6ba1b5f6a32a03" providerId="LiveId" clId="{90F4A848-BC06-C141-8A10-696D70428915}" dt="2019-01-02T05:08:25.805" v="114" actId="207"/>
          <ac:spMkLst>
            <pc:docMk/>
            <pc:sldMk cId="1159254613" sldId="409"/>
            <ac:spMk id="4" creationId="{00000000-0000-0000-0000-000000000000}"/>
          </ac:spMkLst>
        </pc:spChg>
        <pc:spChg chg="mod">
          <ac:chgData name="Maulik Trivedi" userId="8a6ba1b5f6a32a03" providerId="LiveId" clId="{90F4A848-BC06-C141-8A10-696D70428915}" dt="2019-01-02T05:08:28.994" v="115" actId="207"/>
          <ac:spMkLst>
            <pc:docMk/>
            <pc:sldMk cId="1159254613" sldId="409"/>
            <ac:spMk id="17" creationId="{00000000-0000-0000-0000-000000000000}"/>
          </ac:spMkLst>
        </pc:spChg>
        <pc:spChg chg="mod">
          <ac:chgData name="Maulik Trivedi" userId="8a6ba1b5f6a32a03" providerId="LiveId" clId="{90F4A848-BC06-C141-8A10-696D70428915}" dt="2019-01-02T05:08:31.560" v="116" actId="207"/>
          <ac:spMkLst>
            <pc:docMk/>
            <pc:sldMk cId="1159254613" sldId="409"/>
            <ac:spMk id="20" creationId="{00000000-0000-0000-0000-000000000000}"/>
          </ac:spMkLst>
        </pc:spChg>
      </pc:sldChg>
      <pc:sldChg chg="modSp modTransition">
        <pc:chgData name="Maulik Trivedi" userId="8a6ba1b5f6a32a03" providerId="LiveId" clId="{90F4A848-BC06-C141-8A10-696D70428915}" dt="2019-01-09T06:53:22.411" v="2381"/>
        <pc:sldMkLst>
          <pc:docMk/>
          <pc:sldMk cId="1385831778" sldId="411"/>
        </pc:sldMkLst>
        <pc:spChg chg="mod">
          <ac:chgData name="Maulik Trivedi" userId="8a6ba1b5f6a32a03" providerId="LiveId" clId="{90F4A848-BC06-C141-8A10-696D70428915}" dt="2019-01-02T05:09:33.955" v="128" actId="207"/>
          <ac:spMkLst>
            <pc:docMk/>
            <pc:sldMk cId="1385831778" sldId="411"/>
            <ac:spMk id="5" creationId="{00000000-0000-0000-0000-000000000000}"/>
          </ac:spMkLst>
        </pc:spChg>
      </pc:sldChg>
      <pc:sldChg chg="modSp modAnim">
        <pc:chgData name="Maulik Trivedi" userId="8a6ba1b5f6a32a03" providerId="LiveId" clId="{90F4A848-BC06-C141-8A10-696D70428915}" dt="2019-01-02T05:58:14.490" v="459" actId="20577"/>
        <pc:sldMkLst>
          <pc:docMk/>
          <pc:sldMk cId="1717592865" sldId="418"/>
        </pc:sldMkLst>
        <pc:spChg chg="mod">
          <ac:chgData name="Maulik Trivedi" userId="8a6ba1b5f6a32a03" providerId="LiveId" clId="{90F4A848-BC06-C141-8A10-696D70428915}" dt="2019-01-02T05:58:14.490" v="459" actId="20577"/>
          <ac:spMkLst>
            <pc:docMk/>
            <pc:sldMk cId="1717592865" sldId="418"/>
            <ac:spMk id="3" creationId="{00000000-0000-0000-0000-000000000000}"/>
          </ac:spMkLst>
        </pc:spChg>
        <pc:picChg chg="mod modCrop">
          <ac:chgData name="Maulik Trivedi" userId="8a6ba1b5f6a32a03" providerId="LiveId" clId="{90F4A848-BC06-C141-8A10-696D70428915}" dt="2019-01-02T05:15:53.093" v="175" actId="14100"/>
          <ac:picMkLst>
            <pc:docMk/>
            <pc:sldMk cId="1717592865" sldId="418"/>
            <ac:picMk id="5" creationId="{00000000-0000-0000-0000-000000000000}"/>
          </ac:picMkLst>
        </pc:picChg>
        <pc:picChg chg="mod modCrop">
          <ac:chgData name="Maulik Trivedi" userId="8a6ba1b5f6a32a03" providerId="LiveId" clId="{90F4A848-BC06-C141-8A10-696D70428915}" dt="2019-01-02T05:16:01.388" v="176" actId="732"/>
          <ac:picMkLst>
            <pc:docMk/>
            <pc:sldMk cId="1717592865" sldId="418"/>
            <ac:picMk id="6" creationId="{00000000-0000-0000-0000-000000000000}"/>
          </ac:picMkLst>
        </pc:picChg>
      </pc:sldChg>
      <pc:sldChg chg="modSp modTransition">
        <pc:chgData name="Maulik Trivedi" userId="8a6ba1b5f6a32a03" providerId="LiveId" clId="{90F4A848-BC06-C141-8A10-696D70428915}" dt="2019-01-09T05:25:52.165" v="2331"/>
        <pc:sldMkLst>
          <pc:docMk/>
          <pc:sldMk cId="2416577748" sldId="419"/>
        </pc:sldMkLst>
        <pc:picChg chg="mod modCrop">
          <ac:chgData name="Maulik Trivedi" userId="8a6ba1b5f6a32a03" providerId="LiveId" clId="{90F4A848-BC06-C141-8A10-696D70428915}" dt="2019-01-08T05:27:04.407" v="2271" actId="732"/>
          <ac:picMkLst>
            <pc:docMk/>
            <pc:sldMk cId="2416577748" sldId="419"/>
            <ac:picMk id="4" creationId="{00000000-0000-0000-0000-000000000000}"/>
          </ac:picMkLst>
        </pc:picChg>
      </pc:sldChg>
      <pc:sldChg chg="modTransition">
        <pc:chgData name="Maulik Trivedi" userId="8a6ba1b5f6a32a03" providerId="LiveId" clId="{90F4A848-BC06-C141-8A10-696D70428915}" dt="2019-01-09T05:25:54.477" v="2332"/>
        <pc:sldMkLst>
          <pc:docMk/>
          <pc:sldMk cId="84958794" sldId="420"/>
        </pc:sldMkLst>
      </pc:sldChg>
      <pc:sldChg chg="modTransition">
        <pc:chgData name="Maulik Trivedi" userId="8a6ba1b5f6a32a03" providerId="LiveId" clId="{90F4A848-BC06-C141-8A10-696D70428915}" dt="2019-01-09T05:25:57.537" v="2333"/>
        <pc:sldMkLst>
          <pc:docMk/>
          <pc:sldMk cId="3740853458" sldId="421"/>
        </pc:sldMkLst>
      </pc:sldChg>
      <pc:sldChg chg="modTransition">
        <pc:chgData name="Maulik Trivedi" userId="8a6ba1b5f6a32a03" providerId="LiveId" clId="{90F4A848-BC06-C141-8A10-696D70428915}" dt="2019-01-09T05:25:59.917" v="2334"/>
        <pc:sldMkLst>
          <pc:docMk/>
          <pc:sldMk cId="1308393895" sldId="422"/>
        </pc:sldMkLst>
      </pc:sldChg>
      <pc:sldChg chg="modTransition">
        <pc:chgData name="Maulik Trivedi" userId="8a6ba1b5f6a32a03" providerId="LiveId" clId="{90F4A848-BC06-C141-8A10-696D70428915}" dt="2019-01-09T05:26:02.142" v="2335"/>
        <pc:sldMkLst>
          <pc:docMk/>
          <pc:sldMk cId="1028911271" sldId="423"/>
        </pc:sldMkLst>
      </pc:sldChg>
      <pc:sldChg chg="modTransition">
        <pc:chgData name="Maulik Trivedi" userId="8a6ba1b5f6a32a03" providerId="LiveId" clId="{90F4A848-BC06-C141-8A10-696D70428915}" dt="2019-01-09T05:26:04.439" v="2336"/>
        <pc:sldMkLst>
          <pc:docMk/>
          <pc:sldMk cId="2427622843" sldId="424"/>
        </pc:sldMkLst>
      </pc:sldChg>
      <pc:sldChg chg="modTransition">
        <pc:chgData name="Maulik Trivedi" userId="8a6ba1b5f6a32a03" providerId="LiveId" clId="{90F4A848-BC06-C141-8A10-696D70428915}" dt="2019-01-09T05:26:07.187" v="2337"/>
        <pc:sldMkLst>
          <pc:docMk/>
          <pc:sldMk cId="113442288" sldId="425"/>
        </pc:sldMkLst>
      </pc:sldChg>
      <pc:sldChg chg="modTransition">
        <pc:chgData name="Maulik Trivedi" userId="8a6ba1b5f6a32a03" providerId="LiveId" clId="{90F4A848-BC06-C141-8A10-696D70428915}" dt="2019-01-09T05:26:10.268" v="2338"/>
        <pc:sldMkLst>
          <pc:docMk/>
          <pc:sldMk cId="3313696856" sldId="427"/>
        </pc:sldMkLst>
      </pc:sldChg>
      <pc:sldChg chg="modSp add">
        <pc:chgData name="Maulik Trivedi" userId="8a6ba1b5f6a32a03" providerId="LiveId" clId="{90F4A848-BC06-C141-8A10-696D70428915}" dt="2019-01-09T04:38:56.128" v="2304" actId="20577"/>
        <pc:sldMkLst>
          <pc:docMk/>
          <pc:sldMk cId="4207932937" sldId="428"/>
        </pc:sldMkLst>
        <pc:spChg chg="mod">
          <ac:chgData name="Maulik Trivedi" userId="8a6ba1b5f6a32a03" providerId="LiveId" clId="{90F4A848-BC06-C141-8A10-696D70428915}" dt="2019-01-07T03:54:36.558" v="479" actId="5793"/>
          <ac:spMkLst>
            <pc:docMk/>
            <pc:sldMk cId="4207932937" sldId="428"/>
            <ac:spMk id="2" creationId="{294AECB2-AB1A-E046-8CD6-B082A01CF516}"/>
          </ac:spMkLst>
        </pc:spChg>
        <pc:spChg chg="mod">
          <ac:chgData name="Maulik Trivedi" userId="8a6ba1b5f6a32a03" providerId="LiveId" clId="{90F4A848-BC06-C141-8A10-696D70428915}" dt="2019-01-09T04:38:56.128" v="2304" actId="20577"/>
          <ac:spMkLst>
            <pc:docMk/>
            <pc:sldMk cId="4207932937" sldId="428"/>
            <ac:spMk id="3" creationId="{919997FD-E98A-FC47-A756-0EE086C96E8E}"/>
          </ac:spMkLst>
        </pc:spChg>
      </pc:sldChg>
      <pc:sldChg chg="modSp add">
        <pc:chgData name="Maulik Trivedi" userId="8a6ba1b5f6a32a03" providerId="LiveId" clId="{90F4A848-BC06-C141-8A10-696D70428915}" dt="2019-01-07T04:44:04.980" v="1013" actId="313"/>
        <pc:sldMkLst>
          <pc:docMk/>
          <pc:sldMk cId="1810024194" sldId="429"/>
        </pc:sldMkLst>
        <pc:spChg chg="mod">
          <ac:chgData name="Maulik Trivedi" userId="8a6ba1b5f6a32a03" providerId="LiveId" clId="{90F4A848-BC06-C141-8A10-696D70428915}" dt="2019-01-07T04:28:12.710" v="804" actId="5793"/>
          <ac:spMkLst>
            <pc:docMk/>
            <pc:sldMk cId="1810024194" sldId="429"/>
            <ac:spMk id="2" creationId="{0C6B6E6A-A703-2C47-958F-950CB5104AE5}"/>
          </ac:spMkLst>
        </pc:spChg>
        <pc:spChg chg="mod">
          <ac:chgData name="Maulik Trivedi" userId="8a6ba1b5f6a32a03" providerId="LiveId" clId="{90F4A848-BC06-C141-8A10-696D70428915}" dt="2019-01-07T04:44:04.980" v="1013" actId="313"/>
          <ac:spMkLst>
            <pc:docMk/>
            <pc:sldMk cId="1810024194" sldId="429"/>
            <ac:spMk id="3" creationId="{A6B41B54-E709-3242-AAA7-6B626AF51E56}"/>
          </ac:spMkLst>
        </pc:spChg>
      </pc:sldChg>
      <pc:sldChg chg="modSp add modAnim">
        <pc:chgData name="Maulik Trivedi" userId="8a6ba1b5f6a32a03" providerId="LiveId" clId="{90F4A848-BC06-C141-8A10-696D70428915}" dt="2019-01-16T06:45:09.520" v="2382" actId="20577"/>
        <pc:sldMkLst>
          <pc:docMk/>
          <pc:sldMk cId="1169500525" sldId="430"/>
        </pc:sldMkLst>
        <pc:spChg chg="mod">
          <ac:chgData name="Maulik Trivedi" userId="8a6ba1b5f6a32a03" providerId="LiveId" clId="{90F4A848-BC06-C141-8A10-696D70428915}" dt="2019-01-07T04:44:29.738" v="1027" actId="5793"/>
          <ac:spMkLst>
            <pc:docMk/>
            <pc:sldMk cId="1169500525" sldId="430"/>
            <ac:spMk id="2" creationId="{C49CFC9A-48C3-D549-AD44-485F5A478E04}"/>
          </ac:spMkLst>
        </pc:spChg>
        <pc:spChg chg="mod">
          <ac:chgData name="Maulik Trivedi" userId="8a6ba1b5f6a32a03" providerId="LiveId" clId="{90F4A848-BC06-C141-8A10-696D70428915}" dt="2019-01-16T06:45:09.520" v="2382" actId="20577"/>
          <ac:spMkLst>
            <pc:docMk/>
            <pc:sldMk cId="1169500525" sldId="430"/>
            <ac:spMk id="3" creationId="{8574015C-AC9C-9A4D-AA8A-46DCC9B1120D}"/>
          </ac:spMkLst>
        </pc:spChg>
      </pc:sldChg>
      <pc:sldChg chg="modSp add modAnim">
        <pc:chgData name="Maulik Trivedi" userId="8a6ba1b5f6a32a03" providerId="LiveId" clId="{90F4A848-BC06-C141-8A10-696D70428915}" dt="2019-01-09T06:08:11.509" v="2340"/>
        <pc:sldMkLst>
          <pc:docMk/>
          <pc:sldMk cId="4125445517" sldId="431"/>
        </pc:sldMkLst>
        <pc:spChg chg="mod">
          <ac:chgData name="Maulik Trivedi" userId="8a6ba1b5f6a32a03" providerId="LiveId" clId="{90F4A848-BC06-C141-8A10-696D70428915}" dt="2019-01-08T04:58:00.181" v="1387" actId="5793"/>
          <ac:spMkLst>
            <pc:docMk/>
            <pc:sldMk cId="4125445517" sldId="431"/>
            <ac:spMk id="2" creationId="{328C614A-9767-4843-AD3E-E5A4368BE9F0}"/>
          </ac:spMkLst>
        </pc:spChg>
        <pc:spChg chg="mod">
          <ac:chgData name="Maulik Trivedi" userId="8a6ba1b5f6a32a03" providerId="LiveId" clId="{90F4A848-BC06-C141-8A10-696D70428915}" dt="2019-01-08T05:06:27.488" v="1610" actId="20577"/>
          <ac:spMkLst>
            <pc:docMk/>
            <pc:sldMk cId="4125445517" sldId="431"/>
            <ac:spMk id="3" creationId="{7465ECC4-F478-3D49-8C81-54B7AF2A860B}"/>
          </ac:spMkLst>
        </pc:spChg>
      </pc:sldChg>
      <pc:sldChg chg="modSp add">
        <pc:chgData name="Maulik Trivedi" userId="8a6ba1b5f6a32a03" providerId="LiveId" clId="{90F4A848-BC06-C141-8A10-696D70428915}" dt="2019-01-08T05:13:28.172" v="1831" actId="20577"/>
        <pc:sldMkLst>
          <pc:docMk/>
          <pc:sldMk cId="3668078868" sldId="432"/>
        </pc:sldMkLst>
        <pc:spChg chg="mod">
          <ac:chgData name="Maulik Trivedi" userId="8a6ba1b5f6a32a03" providerId="LiveId" clId="{90F4A848-BC06-C141-8A10-696D70428915}" dt="2019-01-08T05:07:02.253" v="1624" actId="5793"/>
          <ac:spMkLst>
            <pc:docMk/>
            <pc:sldMk cId="3668078868" sldId="432"/>
            <ac:spMk id="2" creationId="{8C420ED1-B1FF-9948-8B7B-687E787C462D}"/>
          </ac:spMkLst>
        </pc:spChg>
        <pc:spChg chg="mod">
          <ac:chgData name="Maulik Trivedi" userId="8a6ba1b5f6a32a03" providerId="LiveId" clId="{90F4A848-BC06-C141-8A10-696D70428915}" dt="2019-01-08T05:13:28.172" v="1831" actId="20577"/>
          <ac:spMkLst>
            <pc:docMk/>
            <pc:sldMk cId="3668078868" sldId="432"/>
            <ac:spMk id="3" creationId="{3B6F4DF8-D795-5F49-B8E9-CB3EAEF34E4B}"/>
          </ac:spMkLst>
        </pc:spChg>
      </pc:sldChg>
      <pc:sldChg chg="modSp add">
        <pc:chgData name="Maulik Trivedi" userId="8a6ba1b5f6a32a03" providerId="LiveId" clId="{90F4A848-BC06-C141-8A10-696D70428915}" dt="2019-01-08T05:20:43.159" v="2102" actId="123"/>
        <pc:sldMkLst>
          <pc:docMk/>
          <pc:sldMk cId="3758164132" sldId="433"/>
        </pc:sldMkLst>
        <pc:spChg chg="mod">
          <ac:chgData name="Maulik Trivedi" userId="8a6ba1b5f6a32a03" providerId="LiveId" clId="{90F4A848-BC06-C141-8A10-696D70428915}" dt="2019-01-08T05:13:42.086" v="1845" actId="5793"/>
          <ac:spMkLst>
            <pc:docMk/>
            <pc:sldMk cId="3758164132" sldId="433"/>
            <ac:spMk id="2" creationId="{A75B2645-5A5F-364B-B23E-42314C898DD0}"/>
          </ac:spMkLst>
        </pc:spChg>
        <pc:spChg chg="mod">
          <ac:chgData name="Maulik Trivedi" userId="8a6ba1b5f6a32a03" providerId="LiveId" clId="{90F4A848-BC06-C141-8A10-696D70428915}" dt="2019-01-08T05:20:43.159" v="2102" actId="123"/>
          <ac:spMkLst>
            <pc:docMk/>
            <pc:sldMk cId="3758164132" sldId="433"/>
            <ac:spMk id="3" creationId="{28DE5090-98C8-0044-8EF5-5FE0C53FAB14}"/>
          </ac:spMkLst>
        </pc:spChg>
      </pc:sldChg>
      <pc:sldChg chg="modSp add">
        <pc:chgData name="Maulik Trivedi" userId="8a6ba1b5f6a32a03" providerId="LiveId" clId="{90F4A848-BC06-C141-8A10-696D70428915}" dt="2019-01-08T05:25:46.559" v="2265" actId="20577"/>
        <pc:sldMkLst>
          <pc:docMk/>
          <pc:sldMk cId="2465142419" sldId="434"/>
        </pc:sldMkLst>
        <pc:spChg chg="mod">
          <ac:chgData name="Maulik Trivedi" userId="8a6ba1b5f6a32a03" providerId="LiveId" clId="{90F4A848-BC06-C141-8A10-696D70428915}" dt="2019-01-08T05:21:00.787" v="2116" actId="5793"/>
          <ac:spMkLst>
            <pc:docMk/>
            <pc:sldMk cId="2465142419" sldId="434"/>
            <ac:spMk id="2" creationId="{44230BE4-11E1-9241-98C1-1AFA2E8F4055}"/>
          </ac:spMkLst>
        </pc:spChg>
        <pc:spChg chg="mod">
          <ac:chgData name="Maulik Trivedi" userId="8a6ba1b5f6a32a03" providerId="LiveId" clId="{90F4A848-BC06-C141-8A10-696D70428915}" dt="2019-01-08T05:25:46.559" v="2265" actId="20577"/>
          <ac:spMkLst>
            <pc:docMk/>
            <pc:sldMk cId="2465142419" sldId="434"/>
            <ac:spMk id="3" creationId="{52FF1F7F-7EAC-2044-9560-7CBB59BA02A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CB0D8E-838E-4283-B286-E896AD2974B5}" type="datetimeFigureOut">
              <a:rPr lang="en-IN" smtClean="0"/>
              <a:t>14-02-2023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5A2F12-AA09-4250-9B31-F34D1678D29F}" type="slidenum">
              <a:rPr lang="en-IN" smtClean="0"/>
              <a:t>‹#›</a:t>
            </a:fld>
            <a:endParaRPr lang="en-IN"/>
          </a:p>
        </p:txBody>
      </p:sp>
    </p:spTree>
    <p:extLst>
      <p:ext uri="{BB962C8B-B14F-4D97-AF65-F5344CB8AC3E}">
        <p14:creationId xmlns:p14="http://schemas.microsoft.com/office/powerpoint/2010/main" val="19732197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2/14/2023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7A3D7D-4DD0-4519-9573-665089B668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94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65282D6C-FBF1-4160-A83D-73743F6F1037}"/>
              </a:ext>
            </a:extLst>
          </p:cNvPr>
          <p:cNvSpPr>
            <a:spLocks noGrp="1" noChangeArrowheads="1"/>
          </p:cNvSpPr>
          <p:nvPr>
            <p:ph type="ftr" sz="quarter" idx="4"/>
          </p:nvPr>
        </p:nvSpPr>
        <p:spPr>
          <a:ln/>
        </p:spPr>
        <p:txBody>
          <a:bodyPr/>
          <a:lstStyle/>
          <a:p>
            <a:r>
              <a:rPr lang="en-US" altLang="en-US"/>
              <a:t>1.#</a:t>
            </a:r>
          </a:p>
        </p:txBody>
      </p:sp>
      <p:sp>
        <p:nvSpPr>
          <p:cNvPr id="896002" name="Rectangle 2">
            <a:extLst>
              <a:ext uri="{FF2B5EF4-FFF2-40B4-BE49-F238E27FC236}">
                <a16:creationId xmlns:a16="http://schemas.microsoft.com/office/drawing/2014/main" id="{BE69AC20-3AA4-4C8D-8310-4AF36760CF60}"/>
              </a:ext>
            </a:extLst>
          </p:cNvPr>
          <p:cNvSpPr>
            <a:spLocks noGrp="1" noRot="1" noChangeAspect="1" noChangeArrowheads="1" noTextEdit="1"/>
          </p:cNvSpPr>
          <p:nvPr>
            <p:ph type="sldImg"/>
          </p:nvPr>
        </p:nvSpPr>
        <p:spPr>
          <a:ln/>
        </p:spPr>
      </p:sp>
      <p:sp>
        <p:nvSpPr>
          <p:cNvPr id="896003" name="Rectangle 3">
            <a:extLst>
              <a:ext uri="{FF2B5EF4-FFF2-40B4-BE49-F238E27FC236}">
                <a16:creationId xmlns:a16="http://schemas.microsoft.com/office/drawing/2014/main" id="{CEC040EC-0270-40D3-834B-D1A7F241DAF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32</a:t>
            </a:fld>
            <a:endParaRPr lang="en-US"/>
          </a:p>
        </p:txBody>
      </p:sp>
    </p:spTree>
    <p:extLst>
      <p:ext uri="{BB962C8B-B14F-4D97-AF65-F5344CB8AC3E}">
        <p14:creationId xmlns:p14="http://schemas.microsoft.com/office/powerpoint/2010/main" val="42386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a:extLst>
              <a:ext uri="{FF2B5EF4-FFF2-40B4-BE49-F238E27FC236}">
                <a16:creationId xmlns:a16="http://schemas.microsoft.com/office/drawing/2014/main" id="{842045E7-CDD6-4DDF-8F99-7C63F87E886E}"/>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1.#</a:t>
            </a:r>
          </a:p>
        </p:txBody>
      </p:sp>
      <p:sp>
        <p:nvSpPr>
          <p:cNvPr id="44035" name="Rectangle 2">
            <a:extLst>
              <a:ext uri="{FF2B5EF4-FFF2-40B4-BE49-F238E27FC236}">
                <a16:creationId xmlns:a16="http://schemas.microsoft.com/office/drawing/2014/main" id="{D00BE146-B99C-4399-B2F9-93AFF542DF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a:extLst>
              <a:ext uri="{FF2B5EF4-FFF2-40B4-BE49-F238E27FC236}">
                <a16:creationId xmlns:a16="http://schemas.microsoft.com/office/drawing/2014/main" id="{370B20D9-32B7-436F-900E-66E8DB8677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 Bus topology is a network type in which every computer and network device is connected to single cable.</a:t>
            </a:r>
          </a:p>
          <a:p>
            <a:pPr eaLnBrk="1" hangingPunct="1">
              <a:spcBef>
                <a:spcPct val="0"/>
              </a:spcBef>
            </a:pPr>
            <a:r>
              <a:rPr lang="en-US" altLang="en-US"/>
              <a:t> It transmits the data from one end to another in single direction. No bi-directional feature is in bus topology.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63</a:t>
            </a:fld>
            <a:endParaRPr lang="en-US"/>
          </a:p>
        </p:txBody>
      </p:sp>
    </p:spTree>
    <p:extLst>
      <p:ext uri="{BB962C8B-B14F-4D97-AF65-F5344CB8AC3E}">
        <p14:creationId xmlns:p14="http://schemas.microsoft.com/office/powerpoint/2010/main" val="274004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3116A9-BFF2-474A-80D3-DA419FCFB2C0}"/>
              </a:ext>
            </a:extLst>
          </p:cNvPr>
          <p:cNvSpPr>
            <a:spLocks noGrp="1" noChangeArrowheads="1"/>
          </p:cNvSpPr>
          <p:nvPr>
            <p:ph type="sldNum" sz="quarter" idx="5"/>
          </p:nvPr>
        </p:nvSpPr>
        <p:spPr>
          <a:ln/>
        </p:spPr>
        <p:txBody>
          <a:bodyPr/>
          <a:lstStyle/>
          <a:p>
            <a:fld id="{F885B48E-04D3-430C-9042-2B6DB459F177}" type="slidenum">
              <a:rPr lang="en-US" altLang="en-US"/>
              <a:pPr/>
              <a:t>68</a:t>
            </a:fld>
            <a:endParaRPr lang="en-US" altLang="en-US"/>
          </a:p>
        </p:txBody>
      </p:sp>
      <p:sp>
        <p:nvSpPr>
          <p:cNvPr id="15362" name="Rectangle 2">
            <a:extLst>
              <a:ext uri="{FF2B5EF4-FFF2-40B4-BE49-F238E27FC236}">
                <a16:creationId xmlns:a16="http://schemas.microsoft.com/office/drawing/2014/main" id="{A79434CB-7C75-432B-B25D-50F672765DC0}"/>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5363" name="Rectangle 3">
            <a:extLst>
              <a:ext uri="{FF2B5EF4-FFF2-40B4-BE49-F238E27FC236}">
                <a16:creationId xmlns:a16="http://schemas.microsoft.com/office/drawing/2014/main" id="{868282D6-14E4-448F-8EAA-28D11F4B1461}"/>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FE1C1-2BF3-4B72-98CA-066D9D05114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383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11</a:t>
            </a:fld>
            <a:endParaRPr lang="en-US"/>
          </a:p>
        </p:txBody>
      </p:sp>
    </p:spTree>
    <p:extLst>
      <p:ext uri="{BB962C8B-B14F-4D97-AF65-F5344CB8AC3E}">
        <p14:creationId xmlns:p14="http://schemas.microsoft.com/office/powerpoint/2010/main" val="1620635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12</a:t>
            </a:fld>
            <a:endParaRPr lang="en-US"/>
          </a:p>
        </p:txBody>
      </p:sp>
    </p:spTree>
    <p:extLst>
      <p:ext uri="{BB962C8B-B14F-4D97-AF65-F5344CB8AC3E}">
        <p14:creationId xmlns:p14="http://schemas.microsoft.com/office/powerpoint/2010/main" val="44923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val="2277504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a:extLst>
              <a:ext uri="{FF2B5EF4-FFF2-40B4-BE49-F238E27FC236}">
                <a16:creationId xmlns:a16="http://schemas.microsoft.com/office/drawing/2014/main" id="{78CCCD7B-4F3F-433E-B77C-4C008B453B38}"/>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rPr>
              <a:t>1.#</a:t>
            </a:r>
          </a:p>
        </p:txBody>
      </p:sp>
      <p:sp>
        <p:nvSpPr>
          <p:cNvPr id="23555" name="Rectangle 2">
            <a:extLst>
              <a:ext uri="{FF2B5EF4-FFF2-40B4-BE49-F238E27FC236}">
                <a16:creationId xmlns:a16="http://schemas.microsoft.com/office/drawing/2014/main" id="{5BB64EC6-D95A-435A-8CBE-C2F3938B24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a:extLst>
              <a:ext uri="{FF2B5EF4-FFF2-40B4-BE49-F238E27FC236}">
                <a16:creationId xmlns:a16="http://schemas.microsoft.com/office/drawing/2014/main" id="{701E7FDC-E4F8-4473-B919-50EB5F60C0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a:extLst>
              <a:ext uri="{FF2B5EF4-FFF2-40B4-BE49-F238E27FC236}">
                <a16:creationId xmlns:a16="http://schemas.microsoft.com/office/drawing/2014/main" id="{1B08A6C0-F6B6-4C94-9A8C-950CDB56B22F}"/>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Times New Roman" panose="02020603050405020304" pitchFamily="18" charset="0"/>
              </a:rPr>
              <a:t>1.#</a:t>
            </a:r>
          </a:p>
        </p:txBody>
      </p:sp>
      <p:sp>
        <p:nvSpPr>
          <p:cNvPr id="25603" name="Rectangle 2">
            <a:extLst>
              <a:ext uri="{FF2B5EF4-FFF2-40B4-BE49-F238E27FC236}">
                <a16:creationId xmlns:a16="http://schemas.microsoft.com/office/drawing/2014/main" id="{17CC73C6-2B58-4C2D-8373-04AEEAB041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61775589-50BA-46BA-B8E5-7D66C7A9F1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18</a:t>
            </a:fld>
            <a:endParaRPr lang="en-US"/>
          </a:p>
        </p:txBody>
      </p:sp>
    </p:spTree>
    <p:extLst>
      <p:ext uri="{BB962C8B-B14F-4D97-AF65-F5344CB8AC3E}">
        <p14:creationId xmlns:p14="http://schemas.microsoft.com/office/powerpoint/2010/main" val="13465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23</a:t>
            </a:fld>
            <a:endParaRPr lang="en-US"/>
          </a:p>
        </p:txBody>
      </p:sp>
    </p:spTree>
    <p:extLst>
      <p:ext uri="{BB962C8B-B14F-4D97-AF65-F5344CB8AC3E}">
        <p14:creationId xmlns:p14="http://schemas.microsoft.com/office/powerpoint/2010/main" val="88570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AA99205-7650-4DD2-8907-7E699B1B1F0E}" type="datetimeFigureOut">
              <a:rPr lang="en-IN" smtClean="0"/>
              <a:t>14-02-2023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4282391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A99205-7650-4DD2-8907-7E699B1B1F0E}" type="datetimeFigureOut">
              <a:rPr lang="en-IN" smtClean="0"/>
              <a:t>14-02-2023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2839701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99205-7650-4DD2-8907-7E699B1B1F0E}" type="datetimeFigureOut">
              <a:rPr lang="en-IN" smtClean="0"/>
              <a:t>14-02-2023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977293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AA99205-7650-4DD2-8907-7E699B1B1F0E}" type="datetimeFigureOut">
              <a:rPr lang="en-IN" smtClean="0"/>
              <a:t>14-02-2023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712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AA99205-7650-4DD2-8907-7E699B1B1F0E}" type="datetimeFigureOut">
              <a:rPr lang="en-IN" smtClean="0"/>
              <a:t>14-02-2023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2133105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AA99205-7650-4DD2-8907-7E699B1B1F0E}" type="datetimeFigureOut">
              <a:rPr lang="en-IN" smtClean="0"/>
              <a:t>14-02-2023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3994814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99205-7650-4DD2-8907-7E699B1B1F0E}" type="datetimeFigureOut">
              <a:rPr lang="en-IN" smtClean="0"/>
              <a:t>14-02-2023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1360106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A99205-7650-4DD2-8907-7E699B1B1F0E}" type="datetimeFigureOut">
              <a:rPr lang="en-IN" smtClean="0"/>
              <a:t>14-02-2023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434600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ZapfDingbatsITC" charset="0"/>
              <a:buChar char="✔"/>
              <a:defRPr sz="2000">
                <a:latin typeface="+mj-lt"/>
                <a:ea typeface="Times New Roman" panose="02020603050405020304" pitchFamily="18" charset="0"/>
                <a:cs typeface="Times New Roman" panose="02020603050405020304" pitchFamily="18" charset="0"/>
              </a:defRPr>
            </a:lvl2pPr>
            <a:lvl3pPr marL="1143000" indent="-228600">
              <a:lnSpc>
                <a:spcPct val="114000"/>
              </a:lnSpc>
              <a:buClrTx/>
              <a:buFont typeface="Wingdings" charset="2"/>
              <a:buChar char="§"/>
              <a:defRPr sz="1800">
                <a:latin typeface="+mj-lt"/>
                <a:ea typeface="Times New Roman" panose="02020603050405020304" pitchFamily="18" charset="0"/>
                <a:cs typeface="Times New Roman" panose="02020603050405020304" pitchFamily="18" charset="0"/>
              </a:defRPr>
            </a:lvl3pPr>
            <a:lvl4pPr marL="16002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4pPr>
            <a:lvl5pPr marL="2057400" indent="-228600">
              <a:lnSpc>
                <a:spcPct val="114000"/>
              </a:lnSpc>
              <a:buClrTx/>
              <a:buFont typeface="Wingdings" charset="2"/>
              <a:buChar cha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4724400" y="6513611"/>
            <a:ext cx="533400" cy="307777"/>
          </a:xfrm>
          <a:prstGeom prst="rect">
            <a:avLst/>
          </a:prstGeom>
          <a:noFill/>
        </p:spPr>
        <p:txBody>
          <a:bodyPr wrap="square" rtlCol="0">
            <a:spAutoFit/>
          </a:bodyPr>
          <a:lstStyle/>
          <a:p>
            <a:fld id="{8879C56B-9442-4A46-A8E3-D0BE8591F40A}" type="slidenum">
              <a:rPr lang="en-US" sz="1400" b="1" smtClean="0">
                <a:solidFill>
                  <a:schemeClr val="bg1"/>
                </a:solidFill>
              </a:rPr>
              <a:t>‹#›</a:t>
            </a:fld>
            <a:endParaRPr lang="en-US" b="1"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AA99205-7650-4DD2-8907-7E699B1B1F0E}" type="datetimeFigureOut">
              <a:rPr lang="en-IN" smtClean="0"/>
              <a:t>14-02-2023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31725274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A99205-7650-4DD2-8907-7E699B1B1F0E}" type="datetimeFigureOut">
              <a:rPr lang="en-IN" smtClean="0"/>
              <a:t>14-02-2023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2523055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AA99205-7650-4DD2-8907-7E699B1B1F0E}" type="datetimeFigureOut">
              <a:rPr lang="en-IN" smtClean="0"/>
              <a:t>14-02-2023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E24040-B133-4857-969F-31CED76ED1B3}" type="slidenum">
              <a:rPr lang="en-IN" smtClean="0"/>
              <a:t>‹#›</a:t>
            </a:fld>
            <a:endParaRPr lang="en-IN"/>
          </a:p>
        </p:txBody>
      </p:sp>
    </p:spTree>
    <p:extLst>
      <p:ext uri="{BB962C8B-B14F-4D97-AF65-F5344CB8AC3E}">
        <p14:creationId xmlns:p14="http://schemas.microsoft.com/office/powerpoint/2010/main" val="3879747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AF31E25D-81E1-4DD1-802E-9A7A19FBC680}"/>
              </a:ext>
            </a:extLst>
          </p:cNvPr>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42B1620-480D-4F61-8387-79E4C22617E2}"/>
              </a:ext>
            </a:extLst>
          </p:cNvPr>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0"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en-US" noProof="0"/>
              <a:t>Click to edit Master title style</a:t>
            </a:r>
          </a:p>
        </p:txBody>
      </p:sp>
      <p:sp>
        <p:nvSpPr>
          <p:cNvPr id="7171"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lvl="0"/>
            <a:r>
              <a:rPr lang="en-US" altLang="en-US" noProof="0"/>
              <a:t>Click to edit Master subtitle style</a:t>
            </a:r>
          </a:p>
        </p:txBody>
      </p:sp>
      <p:sp>
        <p:nvSpPr>
          <p:cNvPr id="6" name="Rectangle 4">
            <a:extLst>
              <a:ext uri="{FF2B5EF4-FFF2-40B4-BE49-F238E27FC236}">
                <a16:creationId xmlns:a16="http://schemas.microsoft.com/office/drawing/2014/main" id="{F4949E5C-0B0C-4664-9EEE-66F8FD9DE2E6}"/>
              </a:ext>
            </a:extLst>
          </p:cNvPr>
          <p:cNvSpPr>
            <a:spLocks noGrp="1" noChangeArrowheads="1"/>
          </p:cNvSpPr>
          <p:nvPr>
            <p:ph type="dt" sz="half" idx="10"/>
          </p:nvPr>
        </p:nvSpPr>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E71F2840-FED8-4D1F-B622-B9A684606FC6}"/>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DBFE0A62-2EFD-4D13-99DB-8278BDF7840A}"/>
              </a:ext>
            </a:extLst>
          </p:cNvPr>
          <p:cNvSpPr>
            <a:spLocks noGrp="1" noChangeArrowheads="1"/>
          </p:cNvSpPr>
          <p:nvPr>
            <p:ph type="sldNum" sz="quarter" idx="12"/>
          </p:nvPr>
        </p:nvSpPr>
        <p:spPr/>
        <p:txBody>
          <a:bodyPr/>
          <a:lstStyle>
            <a:lvl1pPr>
              <a:defRPr/>
            </a:lvl1pPr>
          </a:lstStyle>
          <a:p>
            <a:fld id="{42C02BCB-6225-4BBF-A352-0D464CDE6071}" type="slidenum">
              <a:rPr lang="en-US" altLang="en-US"/>
              <a:pPr/>
              <a:t>‹#›</a:t>
            </a:fld>
            <a:endParaRPr lang="en-US" altLang="en-US"/>
          </a:p>
        </p:txBody>
      </p:sp>
    </p:spTree>
    <p:extLst>
      <p:ext uri="{BB962C8B-B14F-4D97-AF65-F5344CB8AC3E}">
        <p14:creationId xmlns:p14="http://schemas.microsoft.com/office/powerpoint/2010/main" val="3769040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21B3140-9187-4452-A98A-2DB2EC4A1D0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67B4B1B-10A6-4CCD-9C93-6D65940B22D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DE3A408-C004-4940-8500-612B46F17287}"/>
              </a:ext>
            </a:extLst>
          </p:cNvPr>
          <p:cNvSpPr>
            <a:spLocks noGrp="1" noChangeArrowheads="1"/>
          </p:cNvSpPr>
          <p:nvPr>
            <p:ph type="sldNum" sz="quarter" idx="12"/>
          </p:nvPr>
        </p:nvSpPr>
        <p:spPr>
          <a:ln/>
        </p:spPr>
        <p:txBody>
          <a:bodyPr/>
          <a:lstStyle>
            <a:lvl1pPr>
              <a:defRPr/>
            </a:lvl1pPr>
          </a:lstStyle>
          <a:p>
            <a:fld id="{CDBC8532-FE5D-4880-8448-2276D02B6EDE}" type="slidenum">
              <a:rPr lang="en-US" altLang="en-US"/>
              <a:pPr/>
              <a:t>‹#›</a:t>
            </a:fld>
            <a:endParaRPr lang="en-US" altLang="en-US"/>
          </a:p>
        </p:txBody>
      </p:sp>
    </p:spTree>
    <p:extLst>
      <p:ext uri="{BB962C8B-B14F-4D97-AF65-F5344CB8AC3E}">
        <p14:creationId xmlns:p14="http://schemas.microsoft.com/office/powerpoint/2010/main" val="2944122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82242B4F-A4D1-4715-A2F8-E2E2E98F29E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96B42AD-2F97-4EEC-8D13-C5A113CEA2C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4D9FD37-6E2D-41AD-B5FA-5DA3659CD939}"/>
              </a:ext>
            </a:extLst>
          </p:cNvPr>
          <p:cNvSpPr>
            <a:spLocks noGrp="1" noChangeArrowheads="1"/>
          </p:cNvSpPr>
          <p:nvPr>
            <p:ph type="sldNum" sz="quarter" idx="12"/>
          </p:nvPr>
        </p:nvSpPr>
        <p:spPr>
          <a:ln/>
        </p:spPr>
        <p:txBody>
          <a:bodyPr/>
          <a:lstStyle>
            <a:lvl1pPr>
              <a:defRPr/>
            </a:lvl1pPr>
          </a:lstStyle>
          <a:p>
            <a:fld id="{49835673-59A5-4ED4-88D1-7CF4D17FDA72}" type="slidenum">
              <a:rPr lang="en-US" altLang="en-US"/>
              <a:pPr/>
              <a:t>‹#›</a:t>
            </a:fld>
            <a:endParaRPr lang="en-US" altLang="en-US"/>
          </a:p>
        </p:txBody>
      </p:sp>
    </p:spTree>
    <p:extLst>
      <p:ext uri="{BB962C8B-B14F-4D97-AF65-F5344CB8AC3E}">
        <p14:creationId xmlns:p14="http://schemas.microsoft.com/office/powerpoint/2010/main" val="2013284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72CC984-B7A7-4980-A2F2-0A0A82C0D77A}"/>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CE531268-E589-4DCD-BCB1-D449604E07F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1815B31B-FC7E-438C-BC70-41043AC02E1B}"/>
              </a:ext>
            </a:extLst>
          </p:cNvPr>
          <p:cNvSpPr>
            <a:spLocks noGrp="1" noChangeArrowheads="1"/>
          </p:cNvSpPr>
          <p:nvPr>
            <p:ph type="sldNum" sz="quarter" idx="12"/>
          </p:nvPr>
        </p:nvSpPr>
        <p:spPr>
          <a:ln/>
        </p:spPr>
        <p:txBody>
          <a:bodyPr/>
          <a:lstStyle>
            <a:lvl1pPr>
              <a:defRPr/>
            </a:lvl1pPr>
          </a:lstStyle>
          <a:p>
            <a:fld id="{185C9015-5F6E-491A-A96A-09E28F9D5F89}" type="slidenum">
              <a:rPr lang="en-US" altLang="en-US"/>
              <a:pPr/>
              <a:t>‹#›</a:t>
            </a:fld>
            <a:endParaRPr lang="en-US" altLang="en-US"/>
          </a:p>
        </p:txBody>
      </p:sp>
    </p:spTree>
    <p:extLst>
      <p:ext uri="{BB962C8B-B14F-4D97-AF65-F5344CB8AC3E}">
        <p14:creationId xmlns:p14="http://schemas.microsoft.com/office/powerpoint/2010/main" val="2975027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90A0BF5-90D6-4D3D-9BF8-387481D75C3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06B00828-A239-4416-A797-CED3C64222D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FD6732EE-857B-4C19-B0DF-1EA1A388A2E7}"/>
              </a:ext>
            </a:extLst>
          </p:cNvPr>
          <p:cNvSpPr>
            <a:spLocks noGrp="1" noChangeArrowheads="1"/>
          </p:cNvSpPr>
          <p:nvPr>
            <p:ph type="sldNum" sz="quarter" idx="12"/>
          </p:nvPr>
        </p:nvSpPr>
        <p:spPr>
          <a:ln/>
        </p:spPr>
        <p:txBody>
          <a:bodyPr/>
          <a:lstStyle>
            <a:lvl1pPr>
              <a:defRPr/>
            </a:lvl1pPr>
          </a:lstStyle>
          <a:p>
            <a:fld id="{E5D8489C-FB17-4384-920B-27EE3AC230D0}" type="slidenum">
              <a:rPr lang="en-US" altLang="en-US"/>
              <a:pPr/>
              <a:t>‹#›</a:t>
            </a:fld>
            <a:endParaRPr lang="en-US" altLang="en-US"/>
          </a:p>
        </p:txBody>
      </p:sp>
    </p:spTree>
    <p:extLst>
      <p:ext uri="{BB962C8B-B14F-4D97-AF65-F5344CB8AC3E}">
        <p14:creationId xmlns:p14="http://schemas.microsoft.com/office/powerpoint/2010/main" val="1321933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8059CD8-D05B-4A4B-8626-35010570FD4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CE2E85A9-9106-4C51-91B8-4CBECA4577D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BF74A84C-969B-4338-A2DA-4F110E2A5E48}"/>
              </a:ext>
            </a:extLst>
          </p:cNvPr>
          <p:cNvSpPr>
            <a:spLocks noGrp="1" noChangeArrowheads="1"/>
          </p:cNvSpPr>
          <p:nvPr>
            <p:ph type="sldNum" sz="quarter" idx="12"/>
          </p:nvPr>
        </p:nvSpPr>
        <p:spPr>
          <a:ln/>
        </p:spPr>
        <p:txBody>
          <a:bodyPr/>
          <a:lstStyle>
            <a:lvl1pPr>
              <a:defRPr/>
            </a:lvl1pPr>
          </a:lstStyle>
          <a:p>
            <a:fld id="{FD4C99C1-367D-460E-928F-B8C1FEF06305}" type="slidenum">
              <a:rPr lang="en-US" altLang="en-US"/>
              <a:pPr/>
              <a:t>‹#›</a:t>
            </a:fld>
            <a:endParaRPr lang="en-US" altLang="en-US"/>
          </a:p>
        </p:txBody>
      </p:sp>
    </p:spTree>
    <p:extLst>
      <p:ext uri="{BB962C8B-B14F-4D97-AF65-F5344CB8AC3E}">
        <p14:creationId xmlns:p14="http://schemas.microsoft.com/office/powerpoint/2010/main" val="181918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F5247DA-D97C-441C-A4AD-9DA30721D77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CEB78903-451D-4D5F-82E4-92A99F3EF0F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96F56AEC-CEF4-472B-B7B2-6CC0ACA151C5}"/>
              </a:ext>
            </a:extLst>
          </p:cNvPr>
          <p:cNvSpPr>
            <a:spLocks noGrp="1" noChangeArrowheads="1"/>
          </p:cNvSpPr>
          <p:nvPr>
            <p:ph type="sldNum" sz="quarter" idx="12"/>
          </p:nvPr>
        </p:nvSpPr>
        <p:spPr>
          <a:ln/>
        </p:spPr>
        <p:txBody>
          <a:bodyPr/>
          <a:lstStyle>
            <a:lvl1pPr>
              <a:defRPr/>
            </a:lvl1pPr>
          </a:lstStyle>
          <a:p>
            <a:fld id="{03093E86-C3F9-420B-B503-B202F7C44909}" type="slidenum">
              <a:rPr lang="en-US" altLang="en-US"/>
              <a:pPr/>
              <a:t>‹#›</a:t>
            </a:fld>
            <a:endParaRPr lang="en-US" altLang="en-US"/>
          </a:p>
        </p:txBody>
      </p:sp>
    </p:spTree>
    <p:extLst>
      <p:ext uri="{BB962C8B-B14F-4D97-AF65-F5344CB8AC3E}">
        <p14:creationId xmlns:p14="http://schemas.microsoft.com/office/powerpoint/2010/main" val="210904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73EC0715-14C3-4B26-B244-C7D74AA35B5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494381B-04C9-44AA-A463-8F0E14AA33A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BB65E38C-6656-49F8-A655-D6BD12E5A889}"/>
              </a:ext>
            </a:extLst>
          </p:cNvPr>
          <p:cNvSpPr>
            <a:spLocks noGrp="1" noChangeArrowheads="1"/>
          </p:cNvSpPr>
          <p:nvPr>
            <p:ph type="sldNum" sz="quarter" idx="12"/>
          </p:nvPr>
        </p:nvSpPr>
        <p:spPr>
          <a:ln/>
        </p:spPr>
        <p:txBody>
          <a:bodyPr/>
          <a:lstStyle>
            <a:lvl1pPr>
              <a:defRPr/>
            </a:lvl1pPr>
          </a:lstStyle>
          <a:p>
            <a:fld id="{0991601D-7E59-450A-BDAC-F83C5F5A28E9}" type="slidenum">
              <a:rPr lang="en-US" altLang="en-US"/>
              <a:pPr/>
              <a:t>‹#›</a:t>
            </a:fld>
            <a:endParaRPr lang="en-US" altLang="en-US"/>
          </a:p>
        </p:txBody>
      </p:sp>
    </p:spTree>
    <p:extLst>
      <p:ext uri="{BB962C8B-B14F-4D97-AF65-F5344CB8AC3E}">
        <p14:creationId xmlns:p14="http://schemas.microsoft.com/office/powerpoint/2010/main" val="739199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87B04989-9176-499A-B76A-14FEC54F146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926B13F-C914-42C0-96A6-47C7D7D2109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32160846-937B-440D-8E09-3CEBEC16CAAA}"/>
              </a:ext>
            </a:extLst>
          </p:cNvPr>
          <p:cNvSpPr>
            <a:spLocks noGrp="1" noChangeArrowheads="1"/>
          </p:cNvSpPr>
          <p:nvPr>
            <p:ph type="sldNum" sz="quarter" idx="12"/>
          </p:nvPr>
        </p:nvSpPr>
        <p:spPr>
          <a:ln/>
        </p:spPr>
        <p:txBody>
          <a:bodyPr/>
          <a:lstStyle>
            <a:lvl1pPr>
              <a:defRPr/>
            </a:lvl1pPr>
          </a:lstStyle>
          <a:p>
            <a:fld id="{41F29FEA-F433-4C64-93E6-1AADD780124A}" type="slidenum">
              <a:rPr lang="en-US" altLang="en-US"/>
              <a:pPr/>
              <a:t>‹#›</a:t>
            </a:fld>
            <a:endParaRPr lang="en-US" altLang="en-US"/>
          </a:p>
        </p:txBody>
      </p:sp>
    </p:spTree>
    <p:extLst>
      <p:ext uri="{BB962C8B-B14F-4D97-AF65-F5344CB8AC3E}">
        <p14:creationId xmlns:p14="http://schemas.microsoft.com/office/powerpoint/2010/main" val="1911859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61C601-EEA2-49A9-8C16-07BF91728AD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96D7A85-CA61-43D4-B056-58E8970011B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3E0EB1A2-EC58-4BA9-A21D-98D790586311}"/>
              </a:ext>
            </a:extLst>
          </p:cNvPr>
          <p:cNvSpPr>
            <a:spLocks noGrp="1" noChangeArrowheads="1"/>
          </p:cNvSpPr>
          <p:nvPr>
            <p:ph type="sldNum" sz="quarter" idx="12"/>
          </p:nvPr>
        </p:nvSpPr>
        <p:spPr>
          <a:ln/>
        </p:spPr>
        <p:txBody>
          <a:bodyPr/>
          <a:lstStyle>
            <a:lvl1pPr>
              <a:defRPr/>
            </a:lvl1pPr>
          </a:lstStyle>
          <a:p>
            <a:fld id="{E9EB7596-5F36-4DDE-A309-491350082743}" type="slidenum">
              <a:rPr lang="en-US" altLang="en-US"/>
              <a:pPr/>
              <a:t>‹#›</a:t>
            </a:fld>
            <a:endParaRPr lang="en-US" altLang="en-US"/>
          </a:p>
        </p:txBody>
      </p:sp>
    </p:spTree>
    <p:extLst>
      <p:ext uri="{BB962C8B-B14F-4D97-AF65-F5344CB8AC3E}">
        <p14:creationId xmlns:p14="http://schemas.microsoft.com/office/powerpoint/2010/main" val="3617808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3C39A47-0583-497D-97FA-6928BB7C038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A2A63F1-2E7A-4097-80A5-810A49F3F3B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3C2655B-7568-449F-A13D-6F05BED8110B}"/>
              </a:ext>
            </a:extLst>
          </p:cNvPr>
          <p:cNvSpPr>
            <a:spLocks noGrp="1" noChangeArrowheads="1"/>
          </p:cNvSpPr>
          <p:nvPr>
            <p:ph type="sldNum" sz="quarter" idx="12"/>
          </p:nvPr>
        </p:nvSpPr>
        <p:spPr>
          <a:ln/>
        </p:spPr>
        <p:txBody>
          <a:bodyPr/>
          <a:lstStyle>
            <a:lvl1pPr>
              <a:defRPr/>
            </a:lvl1pPr>
          </a:lstStyle>
          <a:p>
            <a:fld id="{944E06F2-6644-4E6B-B669-5552624AB915}" type="slidenum">
              <a:rPr lang="en-US" altLang="en-US"/>
              <a:pPr/>
              <a:t>‹#›</a:t>
            </a:fld>
            <a:endParaRPr lang="en-US" altLang="en-US"/>
          </a:p>
        </p:txBody>
      </p:sp>
    </p:spTree>
    <p:extLst>
      <p:ext uri="{BB962C8B-B14F-4D97-AF65-F5344CB8AC3E}">
        <p14:creationId xmlns:p14="http://schemas.microsoft.com/office/powerpoint/2010/main" val="26035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00" y="215182"/>
            <a:ext cx="8758800" cy="806400"/>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192600" y="1143000"/>
            <a:ext cx="4303200" cy="5181600"/>
          </a:xfrm>
        </p:spPr>
        <p:txBody>
          <a:bodyPr/>
          <a:lstStyle>
            <a:lvl1pPr marL="342900" indent="-342900">
              <a:buFont typeface="Wingdings" charset="2"/>
              <a:buChar char="§"/>
              <a:defRPr sz="2800"/>
            </a:lvl1pPr>
            <a:lvl2pPr marL="742950" indent="-285750">
              <a:buFont typeface="ZapfDingbatsITC"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303200" cy="5181600"/>
          </a:xfrm>
        </p:spPr>
        <p:txBody>
          <a:bodyPr/>
          <a:lstStyle>
            <a:lvl1pPr marL="342900" indent="-342900">
              <a:buFont typeface="Wingdings" charset="2"/>
              <a:buChar char="§"/>
              <a:defRPr sz="2800"/>
            </a:lvl1pPr>
            <a:lvl2pPr marL="742950" indent="-285750">
              <a:buFont typeface="ZapfDingbatsITC"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ktangel 11"/>
          <p:cNvSpPr/>
          <p:nvPr userDrawn="1"/>
        </p:nvSpPr>
        <p:spPr>
          <a:xfrm>
            <a:off x="0" y="6477000"/>
            <a:ext cx="9144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10" name="Straight Connector 9"/>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BEFB-AE5B-48F9-BBAD-B489CDE48C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AA99205-7650-4DD2-8907-7E699B1B1F0E}" type="datetimeFigureOut">
              <a:rPr lang="en-IN" smtClean="0"/>
              <a:t>14-02-2023</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E24040-B133-4857-969F-31CED76ED1B3}" type="slidenum">
              <a:rPr lang="en-IN" smtClean="0"/>
              <a:t>‹#›</a:t>
            </a:fld>
            <a:endParaRPr lang="en-IN"/>
          </a:p>
        </p:txBody>
      </p:sp>
    </p:spTree>
    <p:extLst>
      <p:ext uri="{BB962C8B-B14F-4D97-AF65-F5344CB8AC3E}">
        <p14:creationId xmlns:p14="http://schemas.microsoft.com/office/powerpoint/2010/main" val="1305597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753496D-0553-43E3-8C24-FC6C9B82D079}"/>
              </a:ext>
            </a:extLst>
          </p:cNvPr>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D81E6F4-47CC-45E3-A538-CEBC16D0458A}"/>
              </a:ext>
            </a:extLst>
          </p:cNvPr>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48" name="Rectangle 4">
            <a:extLst>
              <a:ext uri="{FF2B5EF4-FFF2-40B4-BE49-F238E27FC236}">
                <a16:creationId xmlns:a16="http://schemas.microsoft.com/office/drawing/2014/main" id="{CAE9A919-71CA-4FE1-98FC-E318BBDB5A10}"/>
              </a:ext>
            </a:extLst>
          </p:cNvPr>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mj-lt"/>
              </a:defRPr>
            </a:lvl1pPr>
          </a:lstStyle>
          <a:p>
            <a:pPr>
              <a:defRPr/>
            </a:pPr>
            <a:endParaRPr lang="en-US" altLang="en-US"/>
          </a:p>
        </p:txBody>
      </p:sp>
      <p:sp>
        <p:nvSpPr>
          <p:cNvPr id="6149" name="Rectangle 5">
            <a:extLst>
              <a:ext uri="{FF2B5EF4-FFF2-40B4-BE49-F238E27FC236}">
                <a16:creationId xmlns:a16="http://schemas.microsoft.com/office/drawing/2014/main" id="{53A66CCA-6E2B-459C-A271-56164F64893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mj-lt"/>
              </a:defRPr>
            </a:lvl1pPr>
          </a:lstStyle>
          <a:p>
            <a:pPr>
              <a:defRPr/>
            </a:pPr>
            <a:endParaRPr lang="en-US" altLang="en-US"/>
          </a:p>
        </p:txBody>
      </p:sp>
      <p:sp>
        <p:nvSpPr>
          <p:cNvPr id="6150" name="Rectangle 6">
            <a:extLst>
              <a:ext uri="{FF2B5EF4-FFF2-40B4-BE49-F238E27FC236}">
                <a16:creationId xmlns:a16="http://schemas.microsoft.com/office/drawing/2014/main" id="{28542303-766B-4A4A-BC32-0970FA299F8A}"/>
              </a:ext>
            </a:extLst>
          </p:cNvPr>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fld id="{CABE87A0-78DB-4941-A880-F2F68DDFA722}" type="slidenum">
              <a:rPr lang="en-US" altLang="en-US"/>
              <a:pPr/>
              <a:t>‹#›</a:t>
            </a:fld>
            <a:endParaRPr lang="en-US" altLang="en-US"/>
          </a:p>
        </p:txBody>
      </p:sp>
      <p:sp>
        <p:nvSpPr>
          <p:cNvPr id="1031" name="Freeform 7">
            <a:extLst>
              <a:ext uri="{FF2B5EF4-FFF2-40B4-BE49-F238E27FC236}">
                <a16:creationId xmlns:a16="http://schemas.microsoft.com/office/drawing/2014/main" id="{80EFCB7F-4DB5-4A7B-BE83-D59A896A8DCA}"/>
              </a:ext>
            </a:extLst>
          </p:cNvPr>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2" name="Line 8">
            <a:extLst>
              <a:ext uri="{FF2B5EF4-FFF2-40B4-BE49-F238E27FC236}">
                <a16:creationId xmlns:a16="http://schemas.microsoft.com/office/drawing/2014/main" id="{23DEA2EF-D209-437F-ABB1-F2DFADE31705}"/>
              </a:ext>
            </a:extLst>
          </p:cNvPr>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333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4200" kern="1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cs typeface="Arial" panose="020B0604020202020204" pitchFamily="34" charset="0"/>
        </a:defRPr>
      </a:lvl2pPr>
      <a:lvl3pPr algn="l" rtl="0" eaLnBrk="0" fontAlgn="base" hangingPunct="0">
        <a:spcBef>
          <a:spcPct val="0"/>
        </a:spcBef>
        <a:spcAft>
          <a:spcPct val="0"/>
        </a:spcAft>
        <a:defRPr sz="4200">
          <a:solidFill>
            <a:schemeClr val="tx2"/>
          </a:solidFill>
          <a:latin typeface="Garamond" panose="02020404030301010803" pitchFamily="18" charset="0"/>
          <a:cs typeface="Arial" panose="020B0604020202020204" pitchFamily="34" charset="0"/>
        </a:defRPr>
      </a:lvl3pPr>
      <a:lvl4pPr algn="l" rtl="0" eaLnBrk="0" fontAlgn="base" hangingPunct="0">
        <a:spcBef>
          <a:spcPct val="0"/>
        </a:spcBef>
        <a:spcAft>
          <a:spcPct val="0"/>
        </a:spcAft>
        <a:defRPr sz="4200">
          <a:solidFill>
            <a:schemeClr val="tx2"/>
          </a:solidFill>
          <a:latin typeface="Garamond" panose="02020404030301010803" pitchFamily="18" charset="0"/>
          <a:cs typeface="Arial" panose="020B0604020202020204" pitchFamily="34" charset="0"/>
        </a:defRPr>
      </a:lvl4pPr>
      <a:lvl5pPr algn="l" rtl="0" eaLnBrk="0" fontAlgn="base" hangingPunct="0">
        <a:spcBef>
          <a:spcPct val="0"/>
        </a:spcBef>
        <a:spcAft>
          <a:spcPct val="0"/>
        </a:spcAft>
        <a:defRPr sz="4200">
          <a:solidFill>
            <a:schemeClr val="tx2"/>
          </a:solidFill>
          <a:latin typeface="Garamond" panose="02020404030301010803" pitchFamily="18" charset="0"/>
          <a:cs typeface="Arial" panose="020B0604020202020204" pitchFamily="34" charset="0"/>
        </a:defRPr>
      </a:lvl5pPr>
      <a:lvl6pPr marL="4572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6pPr>
      <a:lvl7pPr marL="9144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7pPr>
      <a:lvl8pPr marL="13716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8pPr>
      <a:lvl9pPr marL="1828800" algn="l" rtl="0" fontAlgn="base">
        <a:spcBef>
          <a:spcPct val="0"/>
        </a:spcBef>
        <a:spcAft>
          <a:spcPct val="0"/>
        </a:spcAft>
        <a:defRPr sz="4200">
          <a:solidFill>
            <a:schemeClr val="tx2"/>
          </a:solidFill>
          <a:latin typeface="Garamond" panose="02020404030301010803" pitchFamily="18" charset="0"/>
          <a:cs typeface="Arial" panose="020B0604020202020204" pitchFamily="34"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3.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295513" y="228600"/>
            <a:ext cx="8534400" cy="6400800"/>
          </a:xfrm>
          <a:prstGeom prst="rect">
            <a:avLst/>
          </a:prstGeom>
        </p:spPr>
      </p:pic>
      <p:grpSp>
        <p:nvGrpSpPr>
          <p:cNvPr id="25" name="Group 24"/>
          <p:cNvGrpSpPr/>
          <p:nvPr/>
        </p:nvGrpSpPr>
        <p:grpSpPr>
          <a:xfrm>
            <a:off x="1143000" y="1617916"/>
            <a:ext cx="4307983" cy="2622344"/>
            <a:chOff x="0" y="1014218"/>
            <a:chExt cx="7552268" cy="3496459"/>
          </a:xfrm>
        </p:grpSpPr>
        <p:sp>
          <p:nvSpPr>
            <p:cNvPr id="4" name="Pentagon 3"/>
            <p:cNvSpPr/>
            <p:nvPr/>
          </p:nvSpPr>
          <p:spPr>
            <a:xfrm>
              <a:off x="0" y="1424577"/>
              <a:ext cx="7552268" cy="3086100"/>
            </a:xfrm>
            <a:prstGeom prst="homePlate">
              <a:avLst/>
            </a:prstGeom>
            <a:solidFill>
              <a:srgbClr val="59595B"/>
            </a:solidFill>
            <a:ln>
              <a:solidFill>
                <a:srgbClr val="5959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grpSp>
          <p:nvGrpSpPr>
            <p:cNvPr id="8" name="Group 7"/>
            <p:cNvGrpSpPr/>
            <p:nvPr/>
          </p:nvGrpSpPr>
          <p:grpSpPr>
            <a:xfrm>
              <a:off x="0" y="1014218"/>
              <a:ext cx="5278947" cy="1075928"/>
              <a:chOff x="0" y="1014218"/>
              <a:chExt cx="5278947" cy="1075928"/>
            </a:xfrm>
          </p:grpSpPr>
          <p:sp>
            <p:nvSpPr>
              <p:cNvPr id="5" name="Pentagon 4"/>
              <p:cNvSpPr/>
              <p:nvPr/>
            </p:nvSpPr>
            <p:spPr>
              <a:xfrm>
                <a:off x="0" y="1014218"/>
                <a:ext cx="5278947" cy="1075928"/>
              </a:xfrm>
              <a:prstGeom prst="homePlat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Calibri" panose="020F0502020204030204"/>
                </a:endParaRPr>
              </a:p>
            </p:txBody>
          </p:sp>
          <p:sp>
            <p:nvSpPr>
              <p:cNvPr id="6" name="TextBox 5"/>
              <p:cNvSpPr txBox="1"/>
              <p:nvPr/>
            </p:nvSpPr>
            <p:spPr>
              <a:xfrm>
                <a:off x="237040" y="1101410"/>
                <a:ext cx="4635335" cy="943848"/>
              </a:xfrm>
              <a:prstGeom prst="rect">
                <a:avLst/>
              </a:prstGeom>
              <a:noFill/>
            </p:spPr>
            <p:txBody>
              <a:bodyPr wrap="square" rtlCol="0">
                <a:spAutoFit/>
              </a:bodyPr>
              <a:lstStyle/>
              <a:p>
                <a:pPr defTabSz="685800"/>
                <a:r>
                  <a:rPr lang="en-US" sz="2000" b="1" dirty="0">
                    <a:solidFill>
                      <a:prstClr val="black"/>
                    </a:solidFill>
                    <a:latin typeface="Swis721 Cn BT" panose="020B0506020202030204" pitchFamily="34" charset="0"/>
                    <a:ea typeface="Open Sans Light" panose="020B0306030504020204" pitchFamily="34" charset="0"/>
                    <a:cs typeface="Open Sans Light" panose="020B0306030504020204" pitchFamily="34" charset="0"/>
                  </a:rPr>
                  <a:t>Computer Networks (CN) CTMTCSE SIV P2</a:t>
                </a:r>
              </a:p>
            </p:txBody>
          </p:sp>
        </p:grpSp>
      </p:grpSp>
      <p:sp>
        <p:nvSpPr>
          <p:cNvPr id="9" name="TextBox 8"/>
          <p:cNvSpPr txBox="1"/>
          <p:nvPr/>
        </p:nvSpPr>
        <p:spPr>
          <a:xfrm>
            <a:off x="1276337" y="2541220"/>
            <a:ext cx="3141117" cy="1338828"/>
          </a:xfrm>
          <a:prstGeom prst="rect">
            <a:avLst/>
          </a:prstGeom>
          <a:noFill/>
        </p:spPr>
        <p:txBody>
          <a:bodyPr wrap="square" rtlCol="0">
            <a:spAutoFit/>
          </a:bodyPr>
          <a:lstStyle/>
          <a:p>
            <a:pPr defTabSz="685800"/>
            <a:r>
              <a:rPr lang="en-US" sz="2700" b="1" dirty="0">
                <a:solidFill>
                  <a:prstClr val="white"/>
                </a:solidFill>
                <a:latin typeface="Calibri" panose="020F0502020204030204"/>
                <a:ea typeface="Open Sans Semibold" panose="020B0706030804020204" pitchFamily="34" charset="0"/>
                <a:cs typeface="Open Sans Semibold" panose="020B0706030804020204" pitchFamily="34" charset="0"/>
              </a:rPr>
              <a:t>Syllabus and Establishment of this Subject</a:t>
            </a:r>
            <a:endParaRPr lang="en-US" sz="2700" b="1" dirty="0">
              <a:solidFill>
                <a:prstClr val="white"/>
              </a:solidFill>
              <a:latin typeface="Swis721 Cn BT" panose="020B0506020202030204" pitchFamily="34" charset="0"/>
              <a:ea typeface="Open Sans Bold" panose="020B0806030504020204" pitchFamily="34" charset="0"/>
              <a:cs typeface="Open Sans Bold" panose="020B0806030504020204" pitchFamily="34" charset="0"/>
            </a:endParaRPr>
          </a:p>
        </p:txBody>
      </p:sp>
      <p:sp>
        <p:nvSpPr>
          <p:cNvPr id="30" name="Rectangle 29"/>
          <p:cNvSpPr/>
          <p:nvPr/>
        </p:nvSpPr>
        <p:spPr>
          <a:xfrm>
            <a:off x="4821709" y="4222757"/>
            <a:ext cx="304256" cy="221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p:cNvSpPr txBox="1"/>
          <p:nvPr/>
        </p:nvSpPr>
        <p:spPr>
          <a:xfrm>
            <a:off x="1276337" y="4413883"/>
            <a:ext cx="2460171" cy="369332"/>
          </a:xfrm>
          <a:prstGeom prst="rect">
            <a:avLst/>
          </a:prstGeom>
          <a:noFill/>
        </p:spPr>
        <p:txBody>
          <a:bodyPr wrap="square" rtlCol="0">
            <a:spAutoFit/>
          </a:bodyPr>
          <a:lstStyle/>
          <a:p>
            <a:pPr defTabSz="685800"/>
            <a:r>
              <a:rPr lang="en-US" b="1" dirty="0">
                <a:solidFill>
                  <a:prstClr val="black"/>
                </a:solidFill>
                <a:latin typeface="Swis721 Cn BT" panose="020B0506020202030204" pitchFamily="34" charset="0"/>
              </a:rPr>
              <a:t>Dr. Vijeta Khare</a:t>
            </a:r>
          </a:p>
        </p:txBody>
      </p:sp>
      <p:grpSp>
        <p:nvGrpSpPr>
          <p:cNvPr id="34" name="Group 33"/>
          <p:cNvGrpSpPr/>
          <p:nvPr/>
        </p:nvGrpSpPr>
        <p:grpSpPr>
          <a:xfrm>
            <a:off x="4482584" y="1873872"/>
            <a:ext cx="3518415" cy="2444084"/>
            <a:chOff x="4452779" y="1355494"/>
            <a:chExt cx="4691220" cy="3258779"/>
          </a:xfrm>
        </p:grpSpPr>
        <p:sp>
          <p:nvSpPr>
            <p:cNvPr id="35" name="Freeform 34"/>
            <p:cNvSpPr/>
            <p:nvPr/>
          </p:nvSpPr>
          <p:spPr>
            <a:xfrm rot="5400000">
              <a:off x="5735866" y="868986"/>
              <a:ext cx="2615742" cy="4200524"/>
            </a:xfrm>
            <a:custGeom>
              <a:avLst/>
              <a:gdLst>
                <a:gd name="connsiteX0" fmla="*/ 0 w 2615742"/>
                <a:gd name="connsiteY0" fmla="*/ 4200524 h 4200524"/>
                <a:gd name="connsiteX1" fmla="*/ 0 w 2615742"/>
                <a:gd name="connsiteY1" fmla="*/ 0 h 4200524"/>
                <a:gd name="connsiteX2" fmla="*/ 2615742 w 2615742"/>
                <a:gd name="connsiteY2" fmla="*/ 0 h 4200524"/>
                <a:gd name="connsiteX3" fmla="*/ 2615742 w 2615742"/>
                <a:gd name="connsiteY3" fmla="*/ 4200524 h 4200524"/>
                <a:gd name="connsiteX4" fmla="*/ 1336435 w 2615742"/>
                <a:gd name="connsiteY4" fmla="*/ 2752724 h 420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5742" h="4200524">
                  <a:moveTo>
                    <a:pt x="0" y="4200524"/>
                  </a:moveTo>
                  <a:lnTo>
                    <a:pt x="0" y="0"/>
                  </a:lnTo>
                  <a:lnTo>
                    <a:pt x="2615742" y="0"/>
                  </a:lnTo>
                  <a:lnTo>
                    <a:pt x="2615742" y="4200524"/>
                  </a:lnTo>
                  <a:lnTo>
                    <a:pt x="1336435" y="2752724"/>
                  </a:ln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36" name="Straight Connector 35"/>
            <p:cNvCxnSpPr/>
            <p:nvPr/>
          </p:nvCxnSpPr>
          <p:spPr>
            <a:xfrm>
              <a:off x="4660900" y="1424578"/>
              <a:ext cx="1739901" cy="1600223"/>
            </a:xfrm>
            <a:prstGeom prst="line">
              <a:avLst/>
            </a:prstGeom>
            <a:ln w="76200">
              <a:solidFill>
                <a:srgbClr val="A1A6A9"/>
              </a:solidFill>
            </a:ln>
            <a:effectLst>
              <a:outerShdw blurRad="50800" dist="38100" dir="16200000"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4619625" y="2973997"/>
              <a:ext cx="1781177" cy="1574191"/>
            </a:xfrm>
            <a:prstGeom prst="line">
              <a:avLst/>
            </a:prstGeom>
            <a:ln w="76200">
              <a:solidFill>
                <a:srgbClr val="A1A6A9"/>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4559617" y="1408528"/>
              <a:ext cx="279083" cy="1657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7545" y="1355494"/>
              <a:ext cx="351155" cy="3104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52779" y="4596819"/>
              <a:ext cx="261619" cy="174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452779" y="4548188"/>
              <a:ext cx="385921" cy="1112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932" y="1814067"/>
            <a:ext cx="371527" cy="142895"/>
          </a:xfrm>
          <a:prstGeom prst="rect">
            <a:avLst/>
          </a:prstGeom>
        </p:spPr>
      </p:pic>
      <p:pic>
        <p:nvPicPr>
          <p:cNvPr id="42" name="Picture 4" descr="Image result for ANALYSIS AND DESIGN OF ALGORITHMS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3316" y="2410112"/>
            <a:ext cx="1389550" cy="1371600"/>
          </a:xfrm>
          <a:prstGeom prst="rect">
            <a:avLst/>
          </a:prstGeom>
          <a:noFill/>
          <a:extLst>
            <a:ext uri="{909E8E84-426E-40DD-AFC4-6F175D3DCCD1}">
              <a14:hiddenFill xmlns:a14="http://schemas.microsoft.com/office/drawing/2010/main">
                <a:solidFill>
                  <a:srgbClr val="FFFFFF"/>
                </a:solidFill>
              </a14:hiddenFill>
            </a:ext>
          </a:extLst>
        </p:spPr>
      </p:pic>
      <p:sp>
        <p:nvSpPr>
          <p:cNvPr id="51" name="Shape 412"/>
          <p:cNvSpPr/>
          <p:nvPr/>
        </p:nvSpPr>
        <p:spPr>
          <a:xfrm>
            <a:off x="1347188" y="5081379"/>
            <a:ext cx="162000" cy="10054"/>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solidFill>
            <a:schemeClr val="accent2"/>
          </a:solidFill>
          <a:ln w="12175" cap="rnd" cmpd="sng">
            <a:solidFill>
              <a:srgbClr val="59595B"/>
            </a:solidFill>
            <a:prstDash val="solid"/>
            <a:round/>
            <a:headEnd type="none" w="med" len="med"/>
            <a:tailEnd type="none" w="med" len="med"/>
          </a:ln>
        </p:spPr>
        <p:txBody>
          <a:bodyPr wrap="square" lIns="68569" tIns="68569" rIns="68569" bIns="68569" anchor="ctr" anchorCtr="0">
            <a:noAutofit/>
          </a:bodyPr>
          <a:lstStyle/>
          <a:p>
            <a:pPr defTabSz="685800"/>
            <a:endParaRPr sz="1350">
              <a:solidFill>
                <a:srgbClr val="ED7D31"/>
              </a:solidFill>
              <a:latin typeface="Calibri" panose="020F0502020204030204"/>
            </a:endParaRPr>
          </a:p>
        </p:txBody>
      </p:sp>
      <p:sp>
        <p:nvSpPr>
          <p:cNvPr id="52" name="Shape 414"/>
          <p:cNvSpPr/>
          <p:nvPr/>
        </p:nvSpPr>
        <p:spPr>
          <a:xfrm>
            <a:off x="1349948" y="5189163"/>
            <a:ext cx="156489" cy="21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solidFill>
            <a:schemeClr val="accent2"/>
          </a:solidFill>
          <a:ln w="12175" cap="rnd" cmpd="sng">
            <a:solidFill>
              <a:srgbClr val="59595B"/>
            </a:solidFill>
            <a:prstDash val="solid"/>
            <a:round/>
            <a:headEnd type="none" w="med" len="med"/>
            <a:tailEnd type="none" w="med" len="med"/>
          </a:ln>
        </p:spPr>
        <p:txBody>
          <a:bodyPr wrap="square" lIns="68569" tIns="68569" rIns="68569" bIns="68569" anchor="ctr" anchorCtr="0">
            <a:noAutofit/>
          </a:bodyPr>
          <a:lstStyle/>
          <a:p>
            <a:pPr defTabSz="685800"/>
            <a:endParaRPr sz="1350">
              <a:solidFill>
                <a:srgbClr val="ED7D31"/>
              </a:solidFill>
              <a:latin typeface="Calibri" panose="020F0502020204030204"/>
            </a:endParaRPr>
          </a:p>
        </p:txBody>
      </p:sp>
    </p:spTree>
    <p:extLst>
      <p:ext uri="{BB962C8B-B14F-4D97-AF65-F5344CB8AC3E}">
        <p14:creationId xmlns:p14="http://schemas.microsoft.com/office/powerpoint/2010/main" val="1980146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9144000" cy="6858000"/>
          </a:xfrm>
          <a:prstGeom prst="rect">
            <a:avLst/>
          </a:prstGeom>
        </p:spPr>
      </p:pic>
      <p:pic>
        <p:nvPicPr>
          <p:cNvPr id="27" name="Picture 26"/>
          <p:cNvPicPr>
            <a:picLocks noChangeAspect="1"/>
          </p:cNvPicPr>
          <p:nvPr/>
        </p:nvPicPr>
        <p:blipFill>
          <a:blip r:embed="rId3"/>
          <a:stretch>
            <a:fillRect/>
          </a:stretch>
        </p:blipFill>
        <p:spPr>
          <a:xfrm>
            <a:off x="6938961" y="2294605"/>
            <a:ext cx="1554480" cy="1554480"/>
          </a:xfrm>
          <a:prstGeom prst="rect">
            <a:avLst/>
          </a:prstGeom>
        </p:spPr>
      </p:pic>
      <p:pic>
        <p:nvPicPr>
          <p:cNvPr id="21"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228600"/>
            <a:ext cx="8790365" cy="4267200"/>
          </a:xfrm>
          <a:prstGeom prst="rect">
            <a:avLst/>
          </a:prstGeom>
        </p:spPr>
      </p:pic>
      <p:sp>
        <p:nvSpPr>
          <p:cNvPr id="28" name="Subtitle 2"/>
          <p:cNvSpPr txBox="1">
            <a:spLocks/>
          </p:cNvSpPr>
          <p:nvPr/>
        </p:nvSpPr>
        <p:spPr>
          <a:xfrm>
            <a:off x="152400" y="4953000"/>
            <a:ext cx="8790365" cy="1143000"/>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IN" dirty="0">
                <a:latin typeface="Arial Rounded MT Bold" panose="020F0704030504030204" pitchFamily="34" charset="0"/>
              </a:rPr>
              <a:t>Unit 1</a:t>
            </a:r>
          </a:p>
        </p:txBody>
      </p:sp>
    </p:spTree>
    <p:extLst>
      <p:ext uri="{BB962C8B-B14F-4D97-AF65-F5344CB8AC3E}">
        <p14:creationId xmlns:p14="http://schemas.microsoft.com/office/powerpoint/2010/main" val="2213923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5451" y="5334384"/>
            <a:ext cx="1091373" cy="1091373"/>
          </a:xfrm>
          <a:prstGeom prst="rect">
            <a:avLst/>
          </a:prstGeom>
        </p:spPr>
      </p:pic>
      <p:grpSp>
        <p:nvGrpSpPr>
          <p:cNvPr id="6" name="Group 5"/>
          <p:cNvGrpSpPr/>
          <p:nvPr/>
        </p:nvGrpSpPr>
        <p:grpSpPr>
          <a:xfrm>
            <a:off x="2365513" y="2497647"/>
            <a:ext cx="4412974" cy="2895600"/>
            <a:chOff x="4769126" y="3048000"/>
            <a:chExt cx="4184374" cy="2669618"/>
          </a:xfrm>
        </p:grpSpPr>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69126" y="3217862"/>
              <a:ext cx="4184374" cy="2499756"/>
            </a:xfrm>
            <a:prstGeom prst="rect">
              <a:avLst/>
            </a:prstGeom>
            <a:noFill/>
            <a:ln>
              <a:noFill/>
            </a:ln>
          </p:spPr>
        </p:pic>
        <p:sp>
          <p:nvSpPr>
            <p:cNvPr id="5" name="Rectangle 4"/>
            <p:cNvSpPr/>
            <p:nvPr/>
          </p:nvSpPr>
          <p:spPr>
            <a:xfrm>
              <a:off x="7924800" y="3048000"/>
              <a:ext cx="10287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IN" dirty="0">
                <a:latin typeface="+mj-lt"/>
              </a:rPr>
              <a:t>What is Computer Network?</a:t>
            </a:r>
          </a:p>
        </p:txBody>
      </p:sp>
      <p:sp>
        <p:nvSpPr>
          <p:cNvPr id="4" name="Content Placeholder 3"/>
          <p:cNvSpPr>
            <a:spLocks noGrp="1"/>
          </p:cNvSpPr>
          <p:nvPr>
            <p:ph idx="1"/>
          </p:nvPr>
        </p:nvSpPr>
        <p:spPr/>
        <p:txBody>
          <a:bodyPr/>
          <a:lstStyle/>
          <a:p>
            <a:pPr algn="just"/>
            <a:r>
              <a:rPr lang="en-IN" dirty="0"/>
              <a:t>Computer Network is a system in which multiple computers are </a:t>
            </a:r>
            <a:r>
              <a:rPr lang="en-IN" dirty="0">
                <a:solidFill>
                  <a:srgbClr val="C00000"/>
                </a:solidFill>
              </a:rPr>
              <a:t>connected</a:t>
            </a:r>
            <a:r>
              <a:rPr lang="en-IN" dirty="0"/>
              <a:t> to each other to </a:t>
            </a:r>
            <a:r>
              <a:rPr lang="en-IN" dirty="0">
                <a:solidFill>
                  <a:srgbClr val="C00000"/>
                </a:solidFill>
              </a:rPr>
              <a:t>share information </a:t>
            </a:r>
            <a:r>
              <a:rPr lang="en-IN" dirty="0"/>
              <a:t>and </a:t>
            </a:r>
            <a:r>
              <a:rPr lang="en-IN" dirty="0">
                <a:solidFill>
                  <a:srgbClr val="C00000"/>
                </a:solidFill>
              </a:rPr>
              <a:t>resources</a:t>
            </a:r>
            <a:r>
              <a:rPr lang="en-IN" dirty="0"/>
              <a:t>.</a:t>
            </a:r>
          </a:p>
          <a:p>
            <a:pPr marL="0" indent="0">
              <a:buNone/>
            </a:pPr>
            <a:endParaRPr lang="en-IN" b="1" dirty="0"/>
          </a:p>
        </p:txBody>
      </p:sp>
      <p:cxnSp>
        <p:nvCxnSpPr>
          <p:cNvPr id="16" name="Straight Arrow Connector 15"/>
          <p:cNvCxnSpPr/>
          <p:nvPr/>
        </p:nvCxnSpPr>
        <p:spPr>
          <a:xfrm>
            <a:off x="3841474" y="2755900"/>
            <a:ext cx="0" cy="10882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236824" y="2400339"/>
            <a:ext cx="1054245" cy="369332"/>
          </a:xfrm>
          <a:prstGeom prst="rect">
            <a:avLst/>
          </a:prstGeom>
          <a:noFill/>
        </p:spPr>
        <p:txBody>
          <a:bodyPr wrap="square" rtlCol="0">
            <a:spAutoFit/>
          </a:bodyPr>
          <a:lstStyle/>
          <a:p>
            <a:r>
              <a:rPr lang="en-US" b="1" dirty="0">
                <a:solidFill>
                  <a:srgbClr val="C00000"/>
                </a:solidFill>
              </a:rPr>
              <a:t>Wireless</a:t>
            </a:r>
          </a:p>
        </p:txBody>
      </p:sp>
      <p:sp>
        <p:nvSpPr>
          <p:cNvPr id="20" name="TextBox 19"/>
          <p:cNvSpPr txBox="1"/>
          <p:nvPr/>
        </p:nvSpPr>
        <p:spPr>
          <a:xfrm>
            <a:off x="3030673" y="5485781"/>
            <a:ext cx="810801" cy="369332"/>
          </a:xfrm>
          <a:prstGeom prst="rect">
            <a:avLst/>
          </a:prstGeom>
          <a:noFill/>
        </p:spPr>
        <p:txBody>
          <a:bodyPr wrap="square" rtlCol="0">
            <a:spAutoFit/>
          </a:bodyPr>
          <a:lstStyle/>
          <a:p>
            <a:r>
              <a:rPr lang="en-US" b="1" dirty="0">
                <a:solidFill>
                  <a:srgbClr val="C00000"/>
                </a:solidFill>
              </a:rPr>
              <a:t>Wired</a:t>
            </a:r>
          </a:p>
        </p:txBody>
      </p:sp>
      <p:cxnSp>
        <p:nvCxnSpPr>
          <p:cNvPr id="21" name="Straight Arrow Connector 20"/>
          <p:cNvCxnSpPr/>
          <p:nvPr/>
        </p:nvCxnSpPr>
        <p:spPr>
          <a:xfrm flipV="1">
            <a:off x="3693576" y="5181601"/>
            <a:ext cx="1488024" cy="3640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62796" y="5018640"/>
            <a:ext cx="301151" cy="4508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136384" y="2755900"/>
            <a:ext cx="2246753" cy="8982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038717" y="2755900"/>
            <a:ext cx="2344420" cy="20791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33357" y="2261839"/>
            <a:ext cx="1069460" cy="646331"/>
          </a:xfrm>
          <a:prstGeom prst="rect">
            <a:avLst/>
          </a:prstGeom>
          <a:noFill/>
        </p:spPr>
        <p:txBody>
          <a:bodyPr wrap="none" rtlCol="0">
            <a:spAutoFit/>
          </a:bodyPr>
          <a:lstStyle/>
          <a:p>
            <a:r>
              <a:rPr lang="en-US" b="1" dirty="0">
                <a:solidFill>
                  <a:schemeClr val="tx2"/>
                </a:solidFill>
              </a:rPr>
              <a:t>Network </a:t>
            </a:r>
          </a:p>
          <a:p>
            <a:r>
              <a:rPr lang="en-US" b="1" dirty="0">
                <a:solidFill>
                  <a:schemeClr val="tx2"/>
                </a:solidFill>
              </a:rPr>
              <a:t>Devices</a:t>
            </a:r>
          </a:p>
        </p:txBody>
      </p:sp>
      <p:cxnSp>
        <p:nvCxnSpPr>
          <p:cNvPr id="23" name="Straight Arrow Connector 22"/>
          <p:cNvCxnSpPr/>
          <p:nvPr/>
        </p:nvCxnSpPr>
        <p:spPr>
          <a:xfrm flipV="1">
            <a:off x="1066800" y="3901400"/>
            <a:ext cx="1613297" cy="594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66800" y="4495800"/>
            <a:ext cx="1313953" cy="320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021" y="4446508"/>
            <a:ext cx="1227516" cy="369332"/>
          </a:xfrm>
          <a:prstGeom prst="rect">
            <a:avLst/>
          </a:prstGeom>
          <a:noFill/>
        </p:spPr>
        <p:txBody>
          <a:bodyPr wrap="none" rtlCol="0">
            <a:spAutoFit/>
          </a:bodyPr>
          <a:lstStyle/>
          <a:p>
            <a:r>
              <a:rPr lang="en-US" b="1" dirty="0">
                <a:solidFill>
                  <a:schemeClr val="tx2"/>
                </a:solidFill>
              </a:rPr>
              <a:t>Computers</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638214" y="2130221"/>
            <a:ext cx="651730" cy="686032"/>
          </a:xfrm>
          <a:prstGeom prst="rect">
            <a:avLst/>
          </a:prstGeom>
        </p:spPr>
      </p:pic>
    </p:spTree>
    <p:extLst>
      <p:ext uri="{BB962C8B-B14F-4D97-AF65-F5344CB8AC3E}">
        <p14:creationId xmlns:p14="http://schemas.microsoft.com/office/powerpoint/2010/main" val="115925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3"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mj-lt"/>
              </a:rPr>
              <a:t>Advantages of Computer Network</a:t>
            </a:r>
          </a:p>
        </p:txBody>
      </p:sp>
      <p:sp>
        <p:nvSpPr>
          <p:cNvPr id="3" name="Content Placeholder 2"/>
          <p:cNvSpPr>
            <a:spLocks noGrp="1"/>
          </p:cNvSpPr>
          <p:nvPr>
            <p:ph idx="1"/>
          </p:nvPr>
        </p:nvSpPr>
        <p:spPr/>
        <p:txBody>
          <a:bodyPr>
            <a:normAutofit/>
          </a:bodyPr>
          <a:lstStyle/>
          <a:p>
            <a:pPr marL="0" indent="0">
              <a:buNone/>
            </a:pPr>
            <a:r>
              <a:rPr lang="en-US" sz="2800" dirty="0"/>
              <a:t>         </a:t>
            </a:r>
            <a:endParaRPr lang="en-IN" sz="2800" dirty="0"/>
          </a:p>
          <a:p>
            <a:pPr lvl="0">
              <a:buFont typeface="Arial" panose="020B0604020202020204" pitchFamily="34" charset="0"/>
              <a:buChar char="•"/>
            </a:pPr>
            <a:endParaRPr lang="en-IN" sz="2800" dirty="0"/>
          </a:p>
          <a:p>
            <a:pPr lvl="0">
              <a:buFont typeface="Arial" panose="020B0604020202020204" pitchFamily="34" charset="0"/>
              <a:buChar char="•"/>
            </a:pPr>
            <a:endParaRPr lang="en-IN" sz="2800" dirty="0"/>
          </a:p>
          <a:p>
            <a:pPr lvl="0">
              <a:buFont typeface="Arial" panose="020B0604020202020204" pitchFamily="34" charset="0"/>
              <a:buChar char="•"/>
            </a:pPr>
            <a:endParaRPr lang="en-IN" sz="2800" dirty="0"/>
          </a:p>
          <a:p>
            <a:pPr marL="0" lvl="0" indent="0">
              <a:buNone/>
            </a:pPr>
            <a:r>
              <a:rPr lang="en-IN" sz="2800" dirty="0"/>
              <a:t>      </a:t>
            </a:r>
          </a:p>
        </p:txBody>
      </p:sp>
      <p:sp>
        <p:nvSpPr>
          <p:cNvPr id="4" name="AutoShape 2" descr="Image result for File Shar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result for File Shar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4902" y="1612442"/>
            <a:ext cx="3495529" cy="1580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40811" y="3817572"/>
            <a:ext cx="3468047" cy="523220"/>
          </a:xfrm>
          <a:prstGeom prst="rect">
            <a:avLst/>
          </a:prstGeom>
          <a:noFill/>
        </p:spPr>
        <p:txBody>
          <a:bodyPr wrap="square" rtlCol="0">
            <a:spAutoFit/>
          </a:bodyPr>
          <a:lstStyle/>
          <a:p>
            <a:pPr algn="ctr"/>
            <a:r>
              <a:rPr lang="en-IN" sz="2800">
                <a:latin typeface="+mj-lt"/>
              </a:rPr>
              <a:t>Better Communication</a:t>
            </a:r>
            <a:endParaRPr lang="en-IN" sz="2800" dirty="0">
              <a:latin typeface="+mj-lt"/>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5400" y="4416583"/>
            <a:ext cx="2965450" cy="1665603"/>
          </a:xfrm>
          <a:prstGeom prst="rect">
            <a:avLst/>
          </a:prstGeom>
        </p:spPr>
      </p:pic>
      <p:sp>
        <p:nvSpPr>
          <p:cNvPr id="12" name="Rectangle 11"/>
          <p:cNvSpPr/>
          <p:nvPr/>
        </p:nvSpPr>
        <p:spPr>
          <a:xfrm>
            <a:off x="1042625" y="1108364"/>
            <a:ext cx="1863011" cy="523220"/>
          </a:xfrm>
          <a:prstGeom prst="rect">
            <a:avLst/>
          </a:prstGeom>
        </p:spPr>
        <p:txBody>
          <a:bodyPr wrap="none">
            <a:spAutoFit/>
          </a:bodyPr>
          <a:lstStyle/>
          <a:p>
            <a:pPr lvl="0"/>
            <a:r>
              <a:rPr lang="en-IN" sz="2800" dirty="0">
                <a:latin typeface="+mj-lt"/>
              </a:rPr>
              <a:t>File Sharing</a:t>
            </a:r>
          </a:p>
        </p:txBody>
      </p:sp>
      <p:sp>
        <p:nvSpPr>
          <p:cNvPr id="16" name="Rectangle 15"/>
          <p:cNvSpPr/>
          <p:nvPr/>
        </p:nvSpPr>
        <p:spPr>
          <a:xfrm>
            <a:off x="826957" y="3814599"/>
            <a:ext cx="2294346" cy="523220"/>
          </a:xfrm>
          <a:prstGeom prst="rect">
            <a:avLst/>
          </a:prstGeom>
        </p:spPr>
        <p:txBody>
          <a:bodyPr wrap="none">
            <a:spAutoFit/>
          </a:bodyPr>
          <a:lstStyle/>
          <a:p>
            <a:pPr lvl="0"/>
            <a:r>
              <a:rPr lang="en-IN" sz="2800" dirty="0">
                <a:latin typeface="+mj-lt"/>
              </a:rPr>
              <a:t>Entertainment</a:t>
            </a:r>
          </a:p>
        </p:txBody>
      </p:sp>
      <p:pic>
        <p:nvPicPr>
          <p:cNvPr id="17"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8995" y="4416583"/>
            <a:ext cx="2970273" cy="1489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5802367" y="1089222"/>
            <a:ext cx="2344937" cy="523220"/>
          </a:xfrm>
          <a:prstGeom prst="rect">
            <a:avLst/>
          </a:prstGeom>
        </p:spPr>
        <p:txBody>
          <a:bodyPr wrap="none">
            <a:spAutoFit/>
          </a:bodyPr>
          <a:lstStyle/>
          <a:p>
            <a:pPr lvl="0"/>
            <a:r>
              <a:rPr lang="en-IN" sz="2800" dirty="0"/>
              <a:t>Flexible Access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2367" y="1631584"/>
            <a:ext cx="2196242" cy="1743638"/>
          </a:xfrm>
          <a:prstGeom prst="rect">
            <a:avLst/>
          </a:prstGeom>
        </p:spPr>
      </p:pic>
    </p:spTree>
    <p:extLst>
      <p:ext uri="{BB962C8B-B14F-4D97-AF65-F5344CB8AC3E}">
        <p14:creationId xmlns:p14="http://schemas.microsoft.com/office/powerpoint/2010/main" val="324614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of Computer Network</a:t>
            </a:r>
            <a:endParaRPr lang="en-US" dirty="0"/>
          </a:p>
        </p:txBody>
      </p:sp>
      <p:sp>
        <p:nvSpPr>
          <p:cNvPr id="3" name="Content Placeholder 2"/>
          <p:cNvSpPr>
            <a:spLocks noGrp="1"/>
          </p:cNvSpPr>
          <p:nvPr>
            <p:ph idx="1"/>
          </p:nvPr>
        </p:nvSpPr>
        <p:spPr/>
        <p:txBody>
          <a:bodyPr/>
          <a:lstStyle/>
          <a:p>
            <a:pPr marL="457200" lvl="1" indent="0">
              <a:buNone/>
            </a:pPr>
            <a:endParaRPr lang="en-IN" dirty="0"/>
          </a:p>
          <a:p>
            <a:pPr marL="0" indent="0">
              <a:buNone/>
            </a:pPr>
            <a:endParaRPr lang="en-US" dirty="0"/>
          </a:p>
        </p:txBody>
      </p:sp>
      <p:sp>
        <p:nvSpPr>
          <p:cNvPr id="8" name="Rectangle 7"/>
          <p:cNvSpPr/>
          <p:nvPr/>
        </p:nvSpPr>
        <p:spPr>
          <a:xfrm>
            <a:off x="5036623" y="1143000"/>
            <a:ext cx="3027175" cy="523220"/>
          </a:xfrm>
          <a:prstGeom prst="rect">
            <a:avLst/>
          </a:prstGeom>
        </p:spPr>
        <p:txBody>
          <a:bodyPr wrap="none">
            <a:spAutoFit/>
          </a:bodyPr>
          <a:lstStyle/>
          <a:p>
            <a:pPr lvl="0"/>
            <a:r>
              <a:rPr lang="en-IN" sz="2800" dirty="0"/>
              <a:t>Inexpensive System</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l="-2882" r="-2882"/>
          <a:stretch/>
        </p:blipFill>
        <p:spPr>
          <a:xfrm>
            <a:off x="4724400" y="1653519"/>
            <a:ext cx="3545412" cy="1885621"/>
          </a:xfrm>
          <a:prstGeom prst="parallelogram">
            <a:avLst/>
          </a:prstGeom>
        </p:spPr>
      </p:pic>
      <p:sp>
        <p:nvSpPr>
          <p:cNvPr id="12" name="Rectangle 11"/>
          <p:cNvSpPr/>
          <p:nvPr/>
        </p:nvSpPr>
        <p:spPr>
          <a:xfrm>
            <a:off x="190500" y="3655269"/>
            <a:ext cx="4191917" cy="523220"/>
          </a:xfrm>
          <a:prstGeom prst="rect">
            <a:avLst/>
          </a:prstGeom>
        </p:spPr>
        <p:txBody>
          <a:bodyPr wrap="none">
            <a:spAutoFit/>
          </a:bodyPr>
          <a:lstStyle/>
          <a:p>
            <a:pPr lvl="0"/>
            <a:r>
              <a:rPr lang="en-IN" sz="2800" dirty="0"/>
              <a:t>Instant and Multiple Access</a:t>
            </a:r>
          </a:p>
        </p:txBody>
      </p:sp>
      <p:pic>
        <p:nvPicPr>
          <p:cNvPr id="13" name="Picture 12"/>
          <p:cNvPicPr>
            <a:picLocks noChangeAspect="1"/>
          </p:cNvPicPr>
          <p:nvPr/>
        </p:nvPicPr>
        <p:blipFill>
          <a:blip r:embed="rId3"/>
          <a:stretch>
            <a:fillRect/>
          </a:stretch>
        </p:blipFill>
        <p:spPr>
          <a:xfrm>
            <a:off x="926917" y="4177252"/>
            <a:ext cx="2335419" cy="2148586"/>
          </a:xfrm>
          <a:prstGeom prst="rect">
            <a:avLst/>
          </a:prstGeom>
        </p:spPr>
      </p:pic>
      <p:sp>
        <p:nvSpPr>
          <p:cNvPr id="14" name="Rectangle 13"/>
          <p:cNvSpPr/>
          <p:nvPr/>
        </p:nvSpPr>
        <p:spPr>
          <a:xfrm>
            <a:off x="795067" y="1130300"/>
            <a:ext cx="2420278" cy="523220"/>
          </a:xfrm>
          <a:prstGeom prst="rect">
            <a:avLst/>
          </a:prstGeom>
        </p:spPr>
        <p:txBody>
          <a:bodyPr wrap="none">
            <a:spAutoFit/>
          </a:bodyPr>
          <a:lstStyle/>
          <a:p>
            <a:pPr lvl="0"/>
            <a:r>
              <a:rPr lang="en-IN" sz="2800" dirty="0">
                <a:latin typeface="+mj-lt"/>
              </a:rPr>
              <a:t>Internet Access</a:t>
            </a:r>
          </a:p>
        </p:txBody>
      </p:sp>
      <p:pic>
        <p:nvPicPr>
          <p:cNvPr id="15"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8370" y="1653519"/>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8020" y="4177252"/>
            <a:ext cx="2946400" cy="2209800"/>
          </a:xfrm>
          <a:prstGeom prst="rect">
            <a:avLst/>
          </a:prstGeom>
        </p:spPr>
      </p:pic>
      <p:sp>
        <p:nvSpPr>
          <p:cNvPr id="17" name="Rectangle 16"/>
          <p:cNvSpPr/>
          <p:nvPr/>
        </p:nvSpPr>
        <p:spPr>
          <a:xfrm>
            <a:off x="5113787" y="3679309"/>
            <a:ext cx="2693494" cy="523220"/>
          </a:xfrm>
          <a:prstGeom prst="rect">
            <a:avLst/>
          </a:prstGeom>
        </p:spPr>
        <p:txBody>
          <a:bodyPr wrap="none">
            <a:spAutoFit/>
          </a:bodyPr>
          <a:lstStyle/>
          <a:p>
            <a:pPr lvl="0"/>
            <a:r>
              <a:rPr lang="en-IN" sz="2800" dirty="0">
                <a:latin typeface="+mj-lt"/>
              </a:rPr>
              <a:t>Resource Sharing</a:t>
            </a:r>
          </a:p>
        </p:txBody>
      </p:sp>
    </p:spTree>
    <p:extLst>
      <p:ext uri="{BB962C8B-B14F-4D97-AF65-F5344CB8AC3E}">
        <p14:creationId xmlns:p14="http://schemas.microsoft.com/office/powerpoint/2010/main" val="49260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Applications of Computer Network</a:t>
            </a:r>
            <a:endParaRPr lang="en-IN" dirty="0"/>
          </a:p>
        </p:txBody>
      </p:sp>
      <p:sp>
        <p:nvSpPr>
          <p:cNvPr id="3" name="Content Placeholder 2"/>
          <p:cNvSpPr>
            <a:spLocks noGrp="1"/>
          </p:cNvSpPr>
          <p:nvPr>
            <p:ph idx="1"/>
          </p:nvPr>
        </p:nvSpPr>
        <p:spPr/>
        <p:txBody>
          <a:bodyPr/>
          <a:lstStyle/>
          <a:p>
            <a:endParaRPr lang="en-IN" dirty="0"/>
          </a:p>
          <a:p>
            <a:endParaRPr lang="en-IN" dirty="0"/>
          </a:p>
        </p:txBody>
      </p:sp>
      <p:sp>
        <p:nvSpPr>
          <p:cNvPr id="5" name="AutoShape 2" descr="Image result for banking and financial services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result for internet busines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162582" y="4153760"/>
            <a:ext cx="2640666" cy="1750877"/>
          </a:xfrm>
          <a:prstGeom prst="rect">
            <a:avLst/>
          </a:prstGeom>
          <a:noFill/>
          <a:ln>
            <a:noFill/>
          </a:ln>
          <a:extLst>
            <a:ext uri="{909E8E84-426E-40DD-AFC4-6F175D3DCCD1}">
              <a14:hiddenFill xmlns:a14="http://schemas.microsoft.com/office/drawing/2010/main">
                <a:solidFill>
                  <a:schemeClr val="accent1"/>
                </a:solidFill>
              </a14:hiddenFill>
            </a:ext>
          </a:extLst>
        </p:spPr>
      </p:pic>
      <p:pic>
        <p:nvPicPr>
          <p:cNvPr id="2056" name="Picture 8"/>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5506" r="17691"/>
          <a:stretch/>
        </p:blipFill>
        <p:spPr bwMode="auto">
          <a:xfrm>
            <a:off x="982418" y="1513975"/>
            <a:ext cx="2699995" cy="1667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18058"/>
          <a:stretch/>
        </p:blipFill>
        <p:spPr bwMode="auto">
          <a:xfrm>
            <a:off x="5471772" y="4153758"/>
            <a:ext cx="3101233" cy="156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02872" y="1383951"/>
            <a:ext cx="3158816" cy="212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02195" y="5904637"/>
            <a:ext cx="3287202" cy="584775"/>
          </a:xfrm>
          <a:prstGeom prst="rect">
            <a:avLst/>
          </a:prstGeom>
          <a:noFill/>
        </p:spPr>
        <p:txBody>
          <a:bodyPr wrap="square" rtlCol="0">
            <a:spAutoFit/>
          </a:bodyPr>
          <a:lstStyle/>
          <a:p>
            <a:pPr algn="ctr"/>
            <a:r>
              <a:rPr lang="en-US" sz="3200" b="1" dirty="0">
                <a:solidFill>
                  <a:srgbClr val="E40524"/>
                </a:solidFill>
              </a:rPr>
              <a:t>&amp; Many More….</a:t>
            </a:r>
            <a:endParaRPr lang="en-IN" sz="3200" b="1" dirty="0">
              <a:solidFill>
                <a:srgbClr val="E40524"/>
              </a:solidFill>
            </a:endParaRPr>
          </a:p>
        </p:txBody>
      </p:sp>
      <p:sp>
        <p:nvSpPr>
          <p:cNvPr id="17" name="TextBox 16"/>
          <p:cNvSpPr txBox="1"/>
          <p:nvPr/>
        </p:nvSpPr>
        <p:spPr>
          <a:xfrm>
            <a:off x="843866" y="3548502"/>
            <a:ext cx="2977097" cy="523220"/>
          </a:xfrm>
          <a:prstGeom prst="rect">
            <a:avLst/>
          </a:prstGeom>
          <a:noFill/>
        </p:spPr>
        <p:txBody>
          <a:bodyPr wrap="none" rtlCol="0">
            <a:spAutoFit/>
          </a:bodyPr>
          <a:lstStyle/>
          <a:p>
            <a:r>
              <a:rPr lang="en-US" sz="2800" dirty="0"/>
              <a:t>Business &amp; Finance</a:t>
            </a:r>
            <a:endParaRPr lang="en-IN" sz="2800" dirty="0"/>
          </a:p>
        </p:txBody>
      </p:sp>
      <p:sp>
        <p:nvSpPr>
          <p:cNvPr id="18" name="TextBox 17"/>
          <p:cNvSpPr txBox="1"/>
          <p:nvPr/>
        </p:nvSpPr>
        <p:spPr>
          <a:xfrm>
            <a:off x="1162582" y="1013983"/>
            <a:ext cx="2339668" cy="523220"/>
          </a:xfrm>
          <a:prstGeom prst="rect">
            <a:avLst/>
          </a:prstGeom>
          <a:noFill/>
        </p:spPr>
        <p:txBody>
          <a:bodyPr wrap="square" rtlCol="0">
            <a:spAutoFit/>
          </a:bodyPr>
          <a:lstStyle/>
          <a:p>
            <a:r>
              <a:rPr lang="en-US" sz="2800" dirty="0"/>
              <a:t>Email Services</a:t>
            </a:r>
            <a:endParaRPr lang="en-IN" sz="2800" dirty="0"/>
          </a:p>
        </p:txBody>
      </p:sp>
      <p:sp>
        <p:nvSpPr>
          <p:cNvPr id="20" name="TextBox 19"/>
          <p:cNvSpPr txBox="1"/>
          <p:nvPr/>
        </p:nvSpPr>
        <p:spPr>
          <a:xfrm>
            <a:off x="4841170" y="3655182"/>
            <a:ext cx="4339802" cy="523220"/>
          </a:xfrm>
          <a:prstGeom prst="rect">
            <a:avLst/>
          </a:prstGeom>
          <a:noFill/>
        </p:spPr>
        <p:txBody>
          <a:bodyPr wrap="square" rtlCol="0">
            <a:spAutoFit/>
          </a:bodyPr>
          <a:lstStyle/>
          <a:p>
            <a:pPr algn="ctr"/>
            <a:r>
              <a:rPr lang="en-US" sz="2800" dirty="0"/>
              <a:t>File &amp; Directory Services</a:t>
            </a:r>
            <a:endParaRPr lang="en-IN" sz="2800" dirty="0"/>
          </a:p>
        </p:txBody>
      </p:sp>
      <p:sp>
        <p:nvSpPr>
          <p:cNvPr id="22" name="TextBox 21"/>
          <p:cNvSpPr txBox="1"/>
          <p:nvPr/>
        </p:nvSpPr>
        <p:spPr>
          <a:xfrm>
            <a:off x="5402872" y="1014980"/>
            <a:ext cx="2730363" cy="523220"/>
          </a:xfrm>
          <a:prstGeom prst="rect">
            <a:avLst/>
          </a:prstGeom>
          <a:noFill/>
        </p:spPr>
        <p:txBody>
          <a:bodyPr wrap="none" rtlCol="0">
            <a:spAutoFit/>
          </a:bodyPr>
          <a:lstStyle/>
          <a:p>
            <a:r>
              <a:rPr lang="en-US" sz="2800" dirty="0"/>
              <a:t>Teleconferencing </a:t>
            </a:r>
            <a:endParaRPr lang="en-IN" sz="2800" dirty="0"/>
          </a:p>
        </p:txBody>
      </p:sp>
    </p:spTree>
    <p:extLst>
      <p:ext uri="{BB962C8B-B14F-4D97-AF65-F5344CB8AC3E}">
        <p14:creationId xmlns:p14="http://schemas.microsoft.com/office/powerpoint/2010/main" val="81958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6040-B434-4C8B-A030-965FB1C556B1}"/>
              </a:ext>
            </a:extLst>
          </p:cNvPr>
          <p:cNvSpPr>
            <a:spLocks noGrp="1"/>
          </p:cNvSpPr>
          <p:nvPr>
            <p:ph type="title"/>
          </p:nvPr>
        </p:nvSpPr>
        <p:spPr>
          <a:xfrm>
            <a:off x="449263" y="568325"/>
            <a:ext cx="8450262" cy="1143000"/>
          </a:xfrm>
        </p:spPr>
        <p:txBody>
          <a:bodyPr>
            <a:normAutofit fontScale="90000"/>
          </a:bodyPr>
          <a:lstStyle/>
          <a:p>
            <a:pPr eaLnBrk="1" fontAlgn="auto" hangingPunct="1">
              <a:spcAft>
                <a:spcPts val="0"/>
              </a:spcAft>
              <a:defRPr/>
            </a:pPr>
            <a:r>
              <a:rPr lang="en-US" dirty="0">
                <a:solidFill>
                  <a:schemeClr val="tx2">
                    <a:satMod val="130000"/>
                  </a:schemeClr>
                </a:solidFill>
                <a:effectLst>
                  <a:outerShdw blurRad="50800" dist="38100" algn="tr" rotWithShape="0">
                    <a:prstClr val="black">
                      <a:alpha val="40000"/>
                    </a:prstClr>
                  </a:outerShdw>
                </a:effectLst>
              </a:rPr>
              <a:t>Five Components of Data Communication</a:t>
            </a:r>
            <a:endParaRPr lang="en-US" dirty="0">
              <a:solidFill>
                <a:schemeClr val="tx2">
                  <a:satMod val="130000"/>
                </a:schemeClr>
              </a:solidFill>
            </a:endParaRPr>
          </a:p>
        </p:txBody>
      </p:sp>
      <p:sp>
        <p:nvSpPr>
          <p:cNvPr id="21507" name="Slide Number Placeholder 2">
            <a:extLst>
              <a:ext uri="{FF2B5EF4-FFF2-40B4-BE49-F238E27FC236}">
                <a16:creationId xmlns:a16="http://schemas.microsoft.com/office/drawing/2014/main" id="{44AEAB37-DF61-44B8-9906-AEB9184FA910}"/>
              </a:ext>
            </a:extLst>
          </p:cNvPr>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B5A788"/>
                </a:solidFill>
              </a:rPr>
              <a:t>1.</a:t>
            </a:r>
            <a:fld id="{88FE7E92-4DD5-4279-97D4-5528AF9E16C9}" type="slidenum">
              <a:rPr lang="en-US" altLang="en-US" b="1">
                <a:solidFill>
                  <a:srgbClr val="B5A788"/>
                </a:solidFill>
              </a:rPr>
              <a:pPr/>
              <a:t>15</a:t>
            </a:fld>
            <a:endParaRPr lang="en-US" altLang="en-US" b="1">
              <a:solidFill>
                <a:srgbClr val="B5A788"/>
              </a:solidFill>
            </a:endParaRPr>
          </a:p>
        </p:txBody>
      </p:sp>
      <p:pic>
        <p:nvPicPr>
          <p:cNvPr id="21508" name="Picture 6">
            <a:extLst>
              <a:ext uri="{FF2B5EF4-FFF2-40B4-BE49-F238E27FC236}">
                <a16:creationId xmlns:a16="http://schemas.microsoft.com/office/drawing/2014/main" id="{F55C9115-41CF-4EB0-B2A0-405FBF121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2390775"/>
            <a:ext cx="706596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44A5735-8931-4563-B682-9D39461A952A}"/>
              </a:ext>
            </a:extLst>
          </p:cNvPr>
          <p:cNvSpPr>
            <a:spLocks noGrp="1"/>
          </p:cNvSpPr>
          <p:nvPr>
            <p:ph type="title"/>
          </p:nvPr>
        </p:nvSpPr>
        <p:spPr>
          <a:xfrm>
            <a:off x="457200" y="457200"/>
            <a:ext cx="8477250" cy="1143000"/>
          </a:xfrm>
        </p:spPr>
        <p:txBody>
          <a:bodyPr>
            <a:normAutofit fontScale="90000"/>
          </a:bodyPr>
          <a:lstStyle/>
          <a:p>
            <a:pPr eaLnBrk="1" fontAlgn="auto" hangingPunct="1">
              <a:spcAft>
                <a:spcPts val="0"/>
              </a:spcAft>
              <a:defRPr/>
            </a:pPr>
            <a:r>
              <a:rPr lang="en-US" dirty="0">
                <a:solidFill>
                  <a:schemeClr val="tx2">
                    <a:satMod val="130000"/>
                  </a:schemeClr>
                </a:solidFill>
              </a:rPr>
              <a:t>Five Components of Data Communication</a:t>
            </a:r>
          </a:p>
        </p:txBody>
      </p:sp>
      <p:sp>
        <p:nvSpPr>
          <p:cNvPr id="22531" name="Slide Number Placeholder 1">
            <a:extLst>
              <a:ext uri="{FF2B5EF4-FFF2-40B4-BE49-F238E27FC236}">
                <a16:creationId xmlns:a16="http://schemas.microsoft.com/office/drawing/2014/main" id="{F87BDACF-D2C7-43ED-ADC9-E08205DDCC28}"/>
              </a:ext>
            </a:extLst>
          </p:cNvPr>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solidFill>
                  <a:srgbClr val="B5A788"/>
                </a:solidFill>
              </a:rPr>
              <a:t>1.</a:t>
            </a:r>
            <a:fld id="{789F8E0F-60E2-476C-995C-488A849212FA}" type="slidenum">
              <a:rPr lang="en-US" altLang="en-US" b="1">
                <a:solidFill>
                  <a:srgbClr val="B5A788"/>
                </a:solidFill>
              </a:rPr>
              <a:pPr/>
              <a:t>16</a:t>
            </a:fld>
            <a:endParaRPr lang="en-US" altLang="en-US" b="1">
              <a:solidFill>
                <a:srgbClr val="B5A788"/>
              </a:solidFill>
            </a:endParaRPr>
          </a:p>
        </p:txBody>
      </p:sp>
      <p:sp>
        <p:nvSpPr>
          <p:cNvPr id="22532" name="Text Placeholder 15">
            <a:extLst>
              <a:ext uri="{FF2B5EF4-FFF2-40B4-BE49-F238E27FC236}">
                <a16:creationId xmlns:a16="http://schemas.microsoft.com/office/drawing/2014/main" id="{91D6667D-E756-456E-BD35-B9FB08DCB753}"/>
              </a:ext>
            </a:extLst>
          </p:cNvPr>
          <p:cNvSpPr>
            <a:spLocks noGrp="1"/>
          </p:cNvSpPr>
          <p:nvPr>
            <p:ph type="body" idx="4294967295"/>
          </p:nvPr>
        </p:nvSpPr>
        <p:spPr/>
        <p:txBody>
          <a:bodyPr>
            <a:normAutofit lnSpcReduction="10000"/>
          </a:bodyPr>
          <a:lstStyle/>
          <a:p>
            <a:pPr eaLnBrk="1" hangingPunct="1"/>
            <a:r>
              <a:rPr lang="en-US" altLang="en-US"/>
              <a:t>Message: </a:t>
            </a:r>
          </a:p>
          <a:p>
            <a:pPr lvl="1" eaLnBrk="1" hangingPunct="1"/>
            <a:r>
              <a:rPr lang="en-US" altLang="en-US"/>
              <a:t>text, number, images, audio, and video</a:t>
            </a:r>
          </a:p>
          <a:p>
            <a:pPr eaLnBrk="1" hangingPunct="1"/>
            <a:r>
              <a:rPr lang="en-US" altLang="en-US"/>
              <a:t>Sender and Receiver</a:t>
            </a:r>
          </a:p>
          <a:p>
            <a:pPr lvl="1" eaLnBrk="1" hangingPunct="1"/>
            <a:r>
              <a:rPr lang="en-US" altLang="en-US"/>
              <a:t>devices that send/receive data message</a:t>
            </a:r>
          </a:p>
          <a:p>
            <a:pPr lvl="1" eaLnBrk="1" hangingPunct="1"/>
            <a:r>
              <a:rPr lang="en-US" altLang="en-US"/>
              <a:t>Computer, workstation, telephone, TV, etc. </a:t>
            </a:r>
          </a:p>
          <a:p>
            <a:pPr eaLnBrk="1" hangingPunct="1"/>
            <a:r>
              <a:rPr lang="en-US" altLang="en-US"/>
              <a:t>Transmission medium</a:t>
            </a:r>
          </a:p>
          <a:p>
            <a:pPr lvl="1" eaLnBrk="1" hangingPunct="1"/>
            <a:r>
              <a:rPr lang="en-US" altLang="en-US"/>
              <a:t>Physical path thru which the message travels </a:t>
            </a:r>
          </a:p>
          <a:p>
            <a:pPr eaLnBrk="1" hangingPunct="1"/>
            <a:r>
              <a:rPr lang="en-US" altLang="en-US"/>
              <a:t>Protocol</a:t>
            </a:r>
          </a:p>
          <a:p>
            <a:pPr lvl="1" eaLnBrk="1" hangingPunct="1"/>
            <a:r>
              <a:rPr lang="en-US" altLang="en-US"/>
              <a:t>Set of rules governing data communications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C7C674-9DBC-4368-89AC-11B6EED40A01}"/>
              </a:ext>
            </a:extLst>
          </p:cNvPr>
          <p:cNvSpPr>
            <a:spLocks noGrp="1"/>
          </p:cNvSpPr>
          <p:nvPr>
            <p:ph type="title"/>
          </p:nvPr>
        </p:nvSpPr>
        <p:spPr>
          <a:xfrm>
            <a:off x="190500" y="343807"/>
            <a:ext cx="8763000" cy="808037"/>
          </a:xfrm>
        </p:spPr>
        <p:txBody>
          <a:bodyPr>
            <a:normAutofit fontScale="90000"/>
          </a:bodyPr>
          <a:lstStyle/>
          <a:p>
            <a:pPr eaLnBrk="1" fontAlgn="auto" hangingPunct="1">
              <a:spcAft>
                <a:spcPts val="0"/>
              </a:spcAft>
              <a:defRPr/>
            </a:pPr>
            <a:r>
              <a:rPr lang="en-US" dirty="0">
                <a:solidFill>
                  <a:schemeClr val="tx2">
                    <a:satMod val="130000"/>
                  </a:schemeClr>
                </a:solidFill>
              </a:rPr>
              <a:t>Data flow (simplex, half-duplex, and full-duplex)</a:t>
            </a:r>
          </a:p>
        </p:txBody>
      </p:sp>
      <p:sp>
        <p:nvSpPr>
          <p:cNvPr id="24579" name="Content Placeholder 13">
            <a:extLst>
              <a:ext uri="{FF2B5EF4-FFF2-40B4-BE49-F238E27FC236}">
                <a16:creationId xmlns:a16="http://schemas.microsoft.com/office/drawing/2014/main" id="{B71B35AF-AE58-449C-ADA4-B58E689A68D1}"/>
              </a:ext>
            </a:extLst>
          </p:cNvPr>
          <p:cNvSpPr>
            <a:spLocks noGrp="1"/>
          </p:cNvSpPr>
          <p:nvPr>
            <p:ph idx="1"/>
          </p:nvPr>
        </p:nvSpPr>
        <p:spPr/>
        <p:txBody>
          <a:bodyPr/>
          <a:lstStyle/>
          <a:p>
            <a:pPr eaLnBrk="1" hangingPunct="1"/>
            <a:endParaRPr lang="en-US" altLang="en-US"/>
          </a:p>
        </p:txBody>
      </p:sp>
      <p:sp>
        <p:nvSpPr>
          <p:cNvPr id="24580" name="Slide Number Placeholder 1">
            <a:extLst>
              <a:ext uri="{FF2B5EF4-FFF2-40B4-BE49-F238E27FC236}">
                <a16:creationId xmlns:a16="http://schemas.microsoft.com/office/drawing/2014/main" id="{ADF576C7-EE86-4407-9193-EB6A75F09819}"/>
              </a:ext>
            </a:extLst>
          </p:cNvPr>
          <p:cNvSpPr>
            <a:spLocks noGrp="1"/>
          </p:cNvSpPr>
          <p:nvPr>
            <p:ph type="sldNum" sz="quarter" idx="12"/>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Garamond" panose="020204040303010108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BDD2818D-B502-4DD1-BADE-11695101C7DE}" type="slidenum">
              <a:rPr lang="en-US" altLang="en-US" smtClean="0"/>
              <a:pPr/>
              <a:t>17</a:t>
            </a:fld>
            <a:endParaRPr lang="en-US" altLang="en-US" b="1">
              <a:solidFill>
                <a:srgbClr val="B5A788"/>
              </a:solidFill>
            </a:endParaRPr>
          </a:p>
        </p:txBody>
      </p:sp>
      <p:pic>
        <p:nvPicPr>
          <p:cNvPr id="24581" name="Picture 6">
            <a:extLst>
              <a:ext uri="{FF2B5EF4-FFF2-40B4-BE49-F238E27FC236}">
                <a16:creationId xmlns:a16="http://schemas.microsoft.com/office/drawing/2014/main" id="{E9A6A934-9CE0-474C-878F-FFC21CA59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47800"/>
            <a:ext cx="64897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Computer Network</a:t>
            </a:r>
          </a:p>
        </p:txBody>
      </p:sp>
      <p:sp>
        <p:nvSpPr>
          <p:cNvPr id="3" name="Content Placeholder 2"/>
          <p:cNvSpPr>
            <a:spLocks noGrp="1"/>
          </p:cNvSpPr>
          <p:nvPr>
            <p:ph idx="1"/>
          </p:nvPr>
        </p:nvSpPr>
        <p:spPr/>
        <p:txBody>
          <a:bodyPr>
            <a:normAutofit/>
          </a:bodyPr>
          <a:lstStyle/>
          <a:p>
            <a:pPr algn="just"/>
            <a:r>
              <a:rPr lang="en-US" sz="2800" dirty="0"/>
              <a:t>Computer networks can be categories by their </a:t>
            </a:r>
            <a:r>
              <a:rPr lang="en-US" sz="2800" dirty="0">
                <a:solidFill>
                  <a:srgbClr val="C00000"/>
                </a:solidFill>
              </a:rPr>
              <a:t>size </a:t>
            </a:r>
            <a:r>
              <a:rPr lang="en-US" sz="2800" dirty="0"/>
              <a:t>as well as their </a:t>
            </a:r>
            <a:r>
              <a:rPr lang="en-US" sz="2800" dirty="0">
                <a:solidFill>
                  <a:srgbClr val="C00000"/>
                </a:solidFill>
              </a:rPr>
              <a:t>purpose</a:t>
            </a:r>
            <a:r>
              <a:rPr lang="en-US" sz="2800" dirty="0"/>
              <a:t>.</a:t>
            </a:r>
          </a:p>
          <a:p>
            <a:pPr algn="just"/>
            <a:r>
              <a:rPr lang="en-US" sz="2800" dirty="0"/>
              <a:t>The </a:t>
            </a:r>
            <a:r>
              <a:rPr lang="en-US" sz="2800" dirty="0">
                <a:solidFill>
                  <a:srgbClr val="C00000"/>
                </a:solidFill>
              </a:rPr>
              <a:t>size</a:t>
            </a:r>
            <a:r>
              <a:rPr lang="en-US" sz="2800" dirty="0"/>
              <a:t> of a network can be expressed by the </a:t>
            </a:r>
            <a:r>
              <a:rPr lang="en-US" sz="2800" dirty="0">
                <a:solidFill>
                  <a:srgbClr val="C00000"/>
                </a:solidFill>
              </a:rPr>
              <a:t>geographic area</a:t>
            </a:r>
            <a:r>
              <a:rPr lang="en-US" sz="2800" dirty="0"/>
              <a:t>.</a:t>
            </a:r>
          </a:p>
          <a:p>
            <a:r>
              <a:rPr lang="en-US" sz="2800" dirty="0"/>
              <a:t>Some of the different networks based on </a:t>
            </a:r>
            <a:r>
              <a:rPr lang="en-US" sz="2800" dirty="0">
                <a:solidFill>
                  <a:srgbClr val="C00000"/>
                </a:solidFill>
              </a:rPr>
              <a:t>size</a:t>
            </a:r>
            <a:r>
              <a:rPr lang="en-US" sz="2800" dirty="0"/>
              <a:t> are:</a:t>
            </a:r>
          </a:p>
          <a:p>
            <a:pPr marL="1314450" lvl="2" indent="-514350">
              <a:buFont typeface="+mj-lt"/>
              <a:buAutoNum type="arabicPeriod"/>
            </a:pPr>
            <a:r>
              <a:rPr lang="en-US" sz="2000" dirty="0"/>
              <a:t>Local Area Network - LAN</a:t>
            </a:r>
          </a:p>
          <a:p>
            <a:pPr marL="1314450" lvl="2" indent="-514350">
              <a:buFont typeface="+mj-lt"/>
              <a:buAutoNum type="arabicPeriod"/>
            </a:pPr>
            <a:r>
              <a:rPr lang="en-US" sz="2000" dirty="0"/>
              <a:t>Metropolitan Area Network - MAN</a:t>
            </a:r>
          </a:p>
          <a:p>
            <a:pPr marL="1314450" lvl="2" indent="-514350">
              <a:buFont typeface="+mj-lt"/>
              <a:buAutoNum type="arabicPeriod"/>
            </a:pPr>
            <a:r>
              <a:rPr lang="en-US" sz="2000" dirty="0"/>
              <a:t>Wide Area Network - WAN</a:t>
            </a:r>
          </a:p>
        </p:txBody>
      </p:sp>
    </p:spTree>
    <p:extLst>
      <p:ext uri="{BB962C8B-B14F-4D97-AF65-F5344CB8AC3E}">
        <p14:creationId xmlns:p14="http://schemas.microsoft.com/office/powerpoint/2010/main" val="14104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Local Area Network</a:t>
            </a:r>
          </a:p>
        </p:txBody>
      </p:sp>
      <p:sp>
        <p:nvSpPr>
          <p:cNvPr id="11" name="Content Placeholder 10"/>
          <p:cNvSpPr>
            <a:spLocks noGrp="1"/>
          </p:cNvSpPr>
          <p:nvPr>
            <p:ph idx="1"/>
          </p:nvPr>
        </p:nvSpPr>
        <p:spPr/>
        <p:txBody>
          <a:bodyPr>
            <a:normAutofit/>
          </a:bodyPr>
          <a:lstStyle/>
          <a:p>
            <a:pPr algn="just"/>
            <a:r>
              <a:rPr lang="en-US" dirty="0"/>
              <a:t>A local area network (LAN) is a computer network that </a:t>
            </a:r>
            <a:r>
              <a:rPr lang="en-US" dirty="0">
                <a:solidFill>
                  <a:srgbClr val="C00000"/>
                </a:solidFill>
              </a:rPr>
              <a:t>interconnects</a:t>
            </a:r>
            <a:r>
              <a:rPr lang="en-US" dirty="0"/>
              <a:t> computers within a </a:t>
            </a:r>
            <a:r>
              <a:rPr lang="en-US" dirty="0">
                <a:solidFill>
                  <a:srgbClr val="C00000"/>
                </a:solidFill>
              </a:rPr>
              <a:t>limited area </a:t>
            </a:r>
            <a:r>
              <a:rPr lang="en-US" dirty="0"/>
              <a:t>such as a residence, school, laboratory, university campus or office building.</a:t>
            </a:r>
          </a:p>
          <a:p>
            <a:pPr algn="just"/>
            <a:endParaRPr lang="en-US" dirty="0"/>
          </a:p>
        </p:txBody>
      </p:sp>
      <p:pic>
        <p:nvPicPr>
          <p:cNvPr id="5" name="Picture 4">
            <a:extLst>
              <a:ext uri="{FF2B5EF4-FFF2-40B4-BE49-F238E27FC236}">
                <a16:creationId xmlns:a16="http://schemas.microsoft.com/office/drawing/2014/main" id="{D564F211-01F6-034B-B2DA-3661926D5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5800" y="2895600"/>
            <a:ext cx="3819646" cy="2514600"/>
          </a:xfrm>
          <a:prstGeom prst="rect">
            <a:avLst/>
          </a:prstGeom>
        </p:spPr>
      </p:pic>
      <p:pic>
        <p:nvPicPr>
          <p:cNvPr id="2" name="Picture 1">
            <a:extLst>
              <a:ext uri="{FF2B5EF4-FFF2-40B4-BE49-F238E27FC236}">
                <a16:creationId xmlns:a16="http://schemas.microsoft.com/office/drawing/2014/main" id="{BBB4D449-F83B-3646-8EE5-90D6147AB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0823" y="2769752"/>
            <a:ext cx="3797300" cy="2640448"/>
          </a:xfrm>
          <a:prstGeom prst="rect">
            <a:avLst/>
          </a:prstGeom>
        </p:spPr>
      </p:pic>
    </p:spTree>
    <p:extLst>
      <p:ext uri="{BB962C8B-B14F-4D97-AF65-F5344CB8AC3E}">
        <p14:creationId xmlns:p14="http://schemas.microsoft.com/office/powerpoint/2010/main" val="15801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6534-B61D-4D06-9835-645C826C09F2}"/>
              </a:ext>
            </a:extLst>
          </p:cNvPr>
          <p:cNvSpPr>
            <a:spLocks noGrp="1"/>
          </p:cNvSpPr>
          <p:nvPr>
            <p:ph type="title"/>
          </p:nvPr>
        </p:nvSpPr>
        <p:spPr>
          <a:xfrm>
            <a:off x="628650" y="2362200"/>
            <a:ext cx="7886700" cy="1325563"/>
          </a:xfrm>
        </p:spPr>
        <p:txBody>
          <a:bodyPr/>
          <a:lstStyle/>
          <a:p>
            <a:pPr algn="ctr"/>
            <a:r>
              <a:rPr lang="en-US" dirty="0"/>
              <a:t>Syllabus</a:t>
            </a:r>
            <a:br>
              <a:rPr lang="en-US" dirty="0"/>
            </a:br>
            <a:r>
              <a:rPr lang="en-US" dirty="0"/>
              <a:t>and Books</a:t>
            </a:r>
          </a:p>
        </p:txBody>
      </p:sp>
    </p:spTree>
    <p:extLst>
      <p:ext uri="{BB962C8B-B14F-4D97-AF65-F5344CB8AC3E}">
        <p14:creationId xmlns:p14="http://schemas.microsoft.com/office/powerpoint/2010/main" val="4134527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Metropolitan Area Network</a:t>
            </a:r>
          </a:p>
        </p:txBody>
      </p:sp>
      <p:sp>
        <p:nvSpPr>
          <p:cNvPr id="3" name="Content Placeholder 2"/>
          <p:cNvSpPr>
            <a:spLocks noGrp="1"/>
          </p:cNvSpPr>
          <p:nvPr>
            <p:ph idx="1"/>
          </p:nvPr>
        </p:nvSpPr>
        <p:spPr/>
        <p:txBody>
          <a:bodyPr>
            <a:normAutofit/>
          </a:bodyPr>
          <a:lstStyle/>
          <a:p>
            <a:pPr algn="just"/>
            <a:r>
              <a:rPr lang="en-US" sz="2200" dirty="0"/>
              <a:t>A metropolitan area network (MAN) is a computer network that interconnects with computer in a </a:t>
            </a:r>
            <a:r>
              <a:rPr lang="en-US" sz="2200" dirty="0">
                <a:solidFill>
                  <a:srgbClr val="C00000"/>
                </a:solidFill>
              </a:rPr>
              <a:t>metropolitan area </a:t>
            </a:r>
            <a:r>
              <a:rPr lang="en-US" sz="2200" dirty="0"/>
              <a:t>like city.</a:t>
            </a:r>
          </a:p>
          <a:p>
            <a:pPr algn="just"/>
            <a:r>
              <a:rPr lang="en-US" sz="2200" dirty="0"/>
              <a:t>MAN is a </a:t>
            </a:r>
            <a:r>
              <a:rPr lang="en-US" sz="2200" dirty="0">
                <a:solidFill>
                  <a:srgbClr val="C00000"/>
                </a:solidFill>
              </a:rPr>
              <a:t>larger</a:t>
            </a:r>
            <a:r>
              <a:rPr lang="en-US" sz="2200" dirty="0"/>
              <a:t> than LAN but </a:t>
            </a:r>
            <a:r>
              <a:rPr lang="en-US" sz="2200" dirty="0">
                <a:solidFill>
                  <a:srgbClr val="C00000"/>
                </a:solidFill>
              </a:rPr>
              <a:t>smaller</a:t>
            </a:r>
            <a:r>
              <a:rPr lang="en-US" sz="2200" dirty="0"/>
              <a:t> than the area covered by a WAN.</a:t>
            </a:r>
          </a:p>
          <a:p>
            <a:pPr algn="just"/>
            <a:r>
              <a:rPr lang="en-US" sz="2200" dirty="0"/>
              <a:t>It is also used to </a:t>
            </a:r>
            <a:r>
              <a:rPr lang="en-US" sz="2200" dirty="0">
                <a:solidFill>
                  <a:srgbClr val="C00000"/>
                </a:solidFill>
              </a:rPr>
              <a:t>interconnection of several local area network</a:t>
            </a:r>
            <a:r>
              <a:rPr lang="en-US" sz="2200" dirty="0">
                <a:solidFill>
                  <a:srgbClr val="FF0000"/>
                </a:solidFill>
              </a:rPr>
              <a: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b="2439"/>
          <a:stretch/>
        </p:blipFill>
        <p:spPr>
          <a:xfrm>
            <a:off x="3124200" y="3611137"/>
            <a:ext cx="3708400" cy="2713463"/>
          </a:xfrm>
          <a:prstGeom prst="rect">
            <a:avLst/>
          </a:prstGeom>
        </p:spPr>
      </p:pic>
      <p:cxnSp>
        <p:nvCxnSpPr>
          <p:cNvPr id="7" name="Straight Arrow Connector 6"/>
          <p:cNvCxnSpPr/>
          <p:nvPr/>
        </p:nvCxnSpPr>
        <p:spPr>
          <a:xfrm>
            <a:off x="2805545"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048000" y="6096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797965" y="4343400"/>
            <a:ext cx="5172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638800" y="5105400"/>
            <a:ext cx="5172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28800" y="4006334"/>
            <a:ext cx="1066800" cy="369332"/>
          </a:xfrm>
          <a:prstGeom prst="rect">
            <a:avLst/>
          </a:prstGeom>
          <a:noFill/>
        </p:spPr>
        <p:txBody>
          <a:bodyPr wrap="square" rtlCol="0">
            <a:spAutoFit/>
          </a:bodyPr>
          <a:lstStyle/>
          <a:p>
            <a:r>
              <a:rPr lang="en-US" dirty="0" err="1">
                <a:solidFill>
                  <a:srgbClr val="0070C0"/>
                </a:solidFill>
              </a:rPr>
              <a:t>Navagam</a:t>
            </a:r>
            <a:endParaRPr lang="en-US" dirty="0">
              <a:solidFill>
                <a:srgbClr val="0070C0"/>
              </a:solidFill>
            </a:endParaRPr>
          </a:p>
        </p:txBody>
      </p:sp>
      <p:sp>
        <p:nvSpPr>
          <p:cNvPr id="14" name="TextBox 13"/>
          <p:cNvSpPr txBox="1"/>
          <p:nvPr/>
        </p:nvSpPr>
        <p:spPr>
          <a:xfrm>
            <a:off x="2302164" y="5911334"/>
            <a:ext cx="898236" cy="369332"/>
          </a:xfrm>
          <a:prstGeom prst="rect">
            <a:avLst/>
          </a:prstGeom>
          <a:noFill/>
        </p:spPr>
        <p:txBody>
          <a:bodyPr wrap="square" rtlCol="0">
            <a:spAutoFit/>
          </a:bodyPr>
          <a:lstStyle/>
          <a:p>
            <a:r>
              <a:rPr lang="en-US" dirty="0" err="1">
                <a:solidFill>
                  <a:srgbClr val="0070C0"/>
                </a:solidFill>
              </a:rPr>
              <a:t>Shapar</a:t>
            </a:r>
            <a:endParaRPr lang="en-US" dirty="0">
              <a:solidFill>
                <a:srgbClr val="0070C0"/>
              </a:solidFill>
            </a:endParaRPr>
          </a:p>
        </p:txBody>
      </p:sp>
      <p:sp>
        <p:nvSpPr>
          <p:cNvPr id="15" name="TextBox 14"/>
          <p:cNvSpPr txBox="1"/>
          <p:nvPr/>
        </p:nvSpPr>
        <p:spPr>
          <a:xfrm>
            <a:off x="7334250" y="4158734"/>
            <a:ext cx="819150" cy="369332"/>
          </a:xfrm>
          <a:prstGeom prst="rect">
            <a:avLst/>
          </a:prstGeom>
          <a:noFill/>
        </p:spPr>
        <p:txBody>
          <a:bodyPr wrap="square" rtlCol="0">
            <a:spAutoFit/>
          </a:bodyPr>
          <a:lstStyle/>
          <a:p>
            <a:r>
              <a:rPr lang="en-US" dirty="0" err="1">
                <a:solidFill>
                  <a:srgbClr val="0070C0"/>
                </a:solidFill>
              </a:rPr>
              <a:t>Morbi</a:t>
            </a:r>
            <a:endParaRPr lang="en-US" dirty="0">
              <a:solidFill>
                <a:srgbClr val="0070C0"/>
              </a:solidFill>
            </a:endParaRPr>
          </a:p>
        </p:txBody>
      </p:sp>
      <p:sp>
        <p:nvSpPr>
          <p:cNvPr id="16" name="TextBox 15"/>
          <p:cNvSpPr txBox="1"/>
          <p:nvPr/>
        </p:nvSpPr>
        <p:spPr>
          <a:xfrm>
            <a:off x="6156035" y="4920734"/>
            <a:ext cx="1066800" cy="369332"/>
          </a:xfrm>
          <a:prstGeom prst="rect">
            <a:avLst/>
          </a:prstGeom>
          <a:noFill/>
        </p:spPr>
        <p:txBody>
          <a:bodyPr wrap="square" rtlCol="0">
            <a:spAutoFit/>
          </a:bodyPr>
          <a:lstStyle/>
          <a:p>
            <a:r>
              <a:rPr lang="en-US" dirty="0">
                <a:solidFill>
                  <a:srgbClr val="0070C0"/>
                </a:solidFill>
              </a:rPr>
              <a:t>Rajkot</a:t>
            </a:r>
          </a:p>
        </p:txBody>
      </p:sp>
    </p:spTree>
    <p:extLst>
      <p:ext uri="{BB962C8B-B14F-4D97-AF65-F5344CB8AC3E}">
        <p14:creationId xmlns:p14="http://schemas.microsoft.com/office/powerpoint/2010/main" val="13705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a:t>
            </a:r>
          </a:p>
        </p:txBody>
      </p:sp>
      <p:sp>
        <p:nvSpPr>
          <p:cNvPr id="3" name="Content Placeholder 2"/>
          <p:cNvSpPr>
            <a:spLocks noGrp="1"/>
          </p:cNvSpPr>
          <p:nvPr>
            <p:ph idx="1"/>
          </p:nvPr>
        </p:nvSpPr>
        <p:spPr/>
        <p:txBody>
          <a:bodyPr/>
          <a:lstStyle/>
          <a:p>
            <a:pPr algn="just"/>
            <a:r>
              <a:rPr lang="en-US" dirty="0"/>
              <a:t>A wide area network (WAN) is a computer network that exists over a </a:t>
            </a:r>
            <a:r>
              <a:rPr lang="en-US" dirty="0">
                <a:solidFill>
                  <a:srgbClr val="C00000"/>
                </a:solidFill>
              </a:rPr>
              <a:t>large-scale geographical area</a:t>
            </a:r>
            <a:r>
              <a:rPr lang="en-US" dirty="0"/>
              <a:t>. </a:t>
            </a:r>
          </a:p>
          <a:p>
            <a:pPr algn="just"/>
            <a:r>
              <a:rPr lang="en-US" dirty="0"/>
              <a:t>A WAN </a:t>
            </a:r>
            <a:r>
              <a:rPr lang="en-US" dirty="0">
                <a:solidFill>
                  <a:srgbClr val="C00000"/>
                </a:solidFill>
              </a:rPr>
              <a:t>connects</a:t>
            </a:r>
            <a:r>
              <a:rPr lang="en-US" dirty="0"/>
              <a:t> different networks, including local area networks (</a:t>
            </a:r>
            <a:r>
              <a:rPr lang="en-US" dirty="0">
                <a:solidFill>
                  <a:srgbClr val="C00000"/>
                </a:solidFill>
              </a:rPr>
              <a:t>LAN</a:t>
            </a:r>
            <a:r>
              <a:rPr lang="en-US" dirty="0"/>
              <a:t>) and metropolitan area networks (</a:t>
            </a:r>
            <a:r>
              <a:rPr lang="en-US" dirty="0">
                <a:solidFill>
                  <a:srgbClr val="C00000"/>
                </a:solidFill>
              </a:rPr>
              <a:t>MAN</a:t>
            </a:r>
            <a:r>
              <a:rPr lang="en-US" dirty="0"/>
              <a:t>). </a:t>
            </a:r>
          </a:p>
          <a:p>
            <a:pPr lvl="0" algn="just"/>
            <a:r>
              <a:rPr lang="en-IN" dirty="0"/>
              <a:t>It may be located with in a </a:t>
            </a:r>
            <a:r>
              <a:rPr lang="en-IN" dirty="0">
                <a:solidFill>
                  <a:srgbClr val="C00000"/>
                </a:solidFill>
              </a:rPr>
              <a:t>state</a:t>
            </a:r>
            <a:r>
              <a:rPr lang="en-IN" dirty="0"/>
              <a:t> or a </a:t>
            </a:r>
            <a:r>
              <a:rPr lang="en-IN" dirty="0">
                <a:solidFill>
                  <a:srgbClr val="C00000"/>
                </a:solidFill>
              </a:rPr>
              <a:t>country</a:t>
            </a:r>
            <a:r>
              <a:rPr lang="en-IN" dirty="0"/>
              <a:t> or it may be interconnected around the world.  </a:t>
            </a:r>
            <a:endParaRPr lang="en-US" dirty="0"/>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6300" y="3786498"/>
            <a:ext cx="4851400" cy="2538102"/>
          </a:xfrm>
          <a:prstGeom prst="rect">
            <a:avLst/>
          </a:prstGeom>
        </p:spPr>
      </p:pic>
      <p:cxnSp>
        <p:nvCxnSpPr>
          <p:cNvPr id="6" name="Straight Arrow Connector 5"/>
          <p:cNvCxnSpPr/>
          <p:nvPr/>
        </p:nvCxnSpPr>
        <p:spPr>
          <a:xfrm flipH="1">
            <a:off x="6680200" y="4267200"/>
            <a:ext cx="1295400" cy="9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975600" y="4067145"/>
            <a:ext cx="631904" cy="400110"/>
          </a:xfrm>
          <a:prstGeom prst="rect">
            <a:avLst/>
          </a:prstGeom>
          <a:noFill/>
        </p:spPr>
        <p:txBody>
          <a:bodyPr wrap="none" rtlCol="0">
            <a:spAutoFit/>
          </a:bodyPr>
          <a:lstStyle/>
          <a:p>
            <a:r>
              <a:rPr lang="en-US" sz="2000" b="1" dirty="0">
                <a:solidFill>
                  <a:schemeClr val="tx2"/>
                </a:solidFill>
              </a:rPr>
              <a:t>Asia</a:t>
            </a:r>
            <a:endParaRPr lang="en-US" b="1" dirty="0">
              <a:solidFill>
                <a:schemeClr val="tx2"/>
              </a:solidFill>
            </a:endParaRPr>
          </a:p>
        </p:txBody>
      </p:sp>
      <p:sp>
        <p:nvSpPr>
          <p:cNvPr id="11" name="TextBox 10"/>
          <p:cNvSpPr txBox="1"/>
          <p:nvPr/>
        </p:nvSpPr>
        <p:spPr>
          <a:xfrm>
            <a:off x="5105400" y="5924490"/>
            <a:ext cx="808555" cy="400110"/>
          </a:xfrm>
          <a:prstGeom prst="rect">
            <a:avLst/>
          </a:prstGeom>
          <a:noFill/>
        </p:spPr>
        <p:txBody>
          <a:bodyPr wrap="none" rtlCol="0">
            <a:spAutoFit/>
          </a:bodyPr>
          <a:lstStyle/>
          <a:p>
            <a:r>
              <a:rPr lang="en-US" sz="2000" b="1" dirty="0">
                <a:solidFill>
                  <a:schemeClr val="tx2"/>
                </a:solidFill>
              </a:rPr>
              <a:t>Africa</a:t>
            </a:r>
            <a:endParaRPr lang="en-US" b="1" dirty="0">
              <a:solidFill>
                <a:schemeClr val="tx2"/>
              </a:solidFill>
            </a:endParaRPr>
          </a:p>
        </p:txBody>
      </p:sp>
      <p:cxnSp>
        <p:nvCxnSpPr>
          <p:cNvPr id="12" name="Straight Arrow Connector 11"/>
          <p:cNvCxnSpPr>
            <a:stCxn id="11" idx="1"/>
          </p:cNvCxnSpPr>
          <p:nvPr/>
        </p:nvCxnSpPr>
        <p:spPr>
          <a:xfrm flipH="1" flipV="1">
            <a:off x="4724400" y="5432418"/>
            <a:ext cx="381000" cy="69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600200" y="4467256"/>
            <a:ext cx="838200" cy="485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600200" y="4953000"/>
            <a:ext cx="1384300" cy="47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7919" y="4792599"/>
            <a:ext cx="1065035" cy="400110"/>
          </a:xfrm>
          <a:prstGeom prst="rect">
            <a:avLst/>
          </a:prstGeom>
          <a:noFill/>
        </p:spPr>
        <p:txBody>
          <a:bodyPr wrap="none" rtlCol="0">
            <a:spAutoFit/>
          </a:bodyPr>
          <a:lstStyle/>
          <a:p>
            <a:r>
              <a:rPr lang="en-US" sz="2000" b="1">
                <a:solidFill>
                  <a:schemeClr val="tx2"/>
                </a:solidFill>
              </a:rPr>
              <a:t>America</a:t>
            </a:r>
            <a:endParaRPr lang="en-US" b="1" dirty="0">
              <a:solidFill>
                <a:schemeClr val="tx2"/>
              </a:solidFill>
            </a:endParaRPr>
          </a:p>
        </p:txBody>
      </p:sp>
    </p:spTree>
    <p:extLst>
      <p:ext uri="{BB962C8B-B14F-4D97-AF65-F5344CB8AC3E}">
        <p14:creationId xmlns:p14="http://schemas.microsoft.com/office/powerpoint/2010/main" val="66345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Types of Computer Networks - Summary</a:t>
            </a:r>
            <a:endParaRPr lang="en-US" dirty="0"/>
          </a:p>
        </p:txBody>
      </p:sp>
      <p:sp>
        <p:nvSpPr>
          <p:cNvPr id="3" name="Content Placeholder 2"/>
          <p:cNvSpPr>
            <a:spLocks noGrp="1"/>
          </p:cNvSpPr>
          <p:nvPr>
            <p:ph idx="1"/>
          </p:nvPr>
        </p:nvSpPr>
        <p:spPr/>
        <p:txBody>
          <a:bodyPr/>
          <a:lstStyle/>
          <a:p>
            <a:endParaRPr lang="en-US"/>
          </a:p>
        </p:txBody>
      </p:sp>
      <p:pic>
        <p:nvPicPr>
          <p:cNvPr id="4" name="Picture 3" descr="http://cis.msjc.edu/courses/images/WAN.jpg"/>
          <p:cNvPicPr/>
          <p:nvPr/>
        </p:nvPicPr>
        <p:blipFill>
          <a:blip r:embed="rId2" cstate="print">
            <a:extLst>
              <a:ext uri="{28A0092B-C50C-407E-A947-70E740481C1C}">
                <a14:useLocalDpi xmlns:a14="http://schemas.microsoft.com/office/drawing/2010/main"/>
              </a:ext>
            </a:extLst>
          </a:blip>
          <a:srcRect/>
          <a:stretch>
            <a:fillRect/>
          </a:stretch>
        </p:blipFill>
        <p:spPr bwMode="auto">
          <a:xfrm>
            <a:off x="457200" y="990600"/>
            <a:ext cx="8496300" cy="5334000"/>
          </a:xfrm>
          <a:prstGeom prst="rect">
            <a:avLst/>
          </a:prstGeom>
          <a:noFill/>
          <a:ln>
            <a:noFill/>
          </a:ln>
        </p:spPr>
      </p:pic>
    </p:spTree>
    <p:extLst>
      <p:ext uri="{BB962C8B-B14F-4D97-AF65-F5344CB8AC3E}">
        <p14:creationId xmlns:p14="http://schemas.microsoft.com/office/powerpoint/2010/main" val="343049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Types of Computer Networks - Summary</a:t>
            </a:r>
          </a:p>
        </p:txBody>
      </p:sp>
      <p:sp>
        <p:nvSpPr>
          <p:cNvPr id="3" name="Content Placeholder 2"/>
          <p:cNvSpPr>
            <a:spLocks noGrp="1"/>
          </p:cNvSpPr>
          <p:nvPr>
            <p:ph idx="1"/>
          </p:nvPr>
        </p:nvSpPr>
        <p:spPr/>
        <p:txBody>
          <a:bodyPr>
            <a:normAutofit/>
          </a:bodyPr>
          <a:lstStyle/>
          <a:p>
            <a:pPr marL="0" indent="0">
              <a:buNone/>
            </a:pPr>
            <a:endParaRPr lang="en-IN" sz="2800" b="1" dirty="0"/>
          </a:p>
          <a:p>
            <a:pPr marL="0" indent="0">
              <a:buNone/>
            </a:pP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932518904"/>
              </p:ext>
            </p:extLst>
          </p:nvPr>
        </p:nvGraphicFramePr>
        <p:xfrm>
          <a:off x="228596" y="1079371"/>
          <a:ext cx="8686808" cy="427315"/>
        </p:xfrm>
        <a:graphic>
          <a:graphicData uri="http://schemas.openxmlformats.org/drawingml/2006/table">
            <a:tbl>
              <a:tblPr firstRow="1" bandRow="1">
                <a:tableStyleId>{BC89EF96-8CEA-46FF-86C4-4CE0E7609802}</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IN" sz="1800" kern="1200" dirty="0">
                          <a:effectLst/>
                        </a:rPr>
                        <a:t>Basis Of Comparison</a:t>
                      </a:r>
                      <a:endParaRPr lang="en-IN" sz="1800" b="1" kern="1200" dirty="0">
                        <a:solidFill>
                          <a:srgbClr val="000000"/>
                        </a:solidFill>
                        <a:effectLst/>
                        <a:latin typeface="Calibri" charset="0"/>
                        <a:ea typeface="Calibri" charset="0"/>
                        <a:cs typeface="Arial" charset="0"/>
                      </a:endParaRPr>
                    </a:p>
                  </a:txBody>
                  <a:tcPr marL="67552" marR="67552" marT="33776" marB="33776" anchor="ctr">
                    <a:solidFill>
                      <a:schemeClr val="tx2">
                        <a:lumMod val="40000"/>
                        <a:lumOff val="60000"/>
                      </a:schemeClr>
                    </a:solidFill>
                  </a:tcPr>
                </a:tc>
                <a:tc>
                  <a:txBody>
                    <a:bodyPr/>
                    <a:lstStyle/>
                    <a:p>
                      <a:pPr marL="0" algn="l" defTabSz="914400" rtl="0" eaLnBrk="1" latinLnBrk="0" hangingPunct="1">
                        <a:lnSpc>
                          <a:spcPct val="115000"/>
                        </a:lnSpc>
                        <a:spcAft>
                          <a:spcPts val="0"/>
                        </a:spcAft>
                      </a:pPr>
                      <a:r>
                        <a:rPr lang="en-IN" sz="1800" kern="1200" dirty="0">
                          <a:effectLst/>
                        </a:rPr>
                        <a:t>LAN</a:t>
                      </a:r>
                      <a:endParaRPr lang="en-IN" sz="1800" b="1" kern="1200" dirty="0">
                        <a:solidFill>
                          <a:srgbClr val="000000"/>
                        </a:solidFill>
                        <a:effectLst/>
                        <a:latin typeface="Calibri" charset="0"/>
                        <a:ea typeface="Calibri" charset="0"/>
                        <a:cs typeface="Arial" charset="0"/>
                      </a:endParaRPr>
                    </a:p>
                  </a:txBody>
                  <a:tcPr marL="67552" marR="67552" marT="33776" marB="33776" anchor="ctr">
                    <a:solidFill>
                      <a:schemeClr val="tx2">
                        <a:lumMod val="40000"/>
                        <a:lumOff val="60000"/>
                      </a:schemeClr>
                    </a:solidFill>
                  </a:tcPr>
                </a:tc>
                <a:tc>
                  <a:txBody>
                    <a:bodyPr/>
                    <a:lstStyle/>
                    <a:p>
                      <a:pPr marL="0" algn="l" defTabSz="914400" rtl="0" eaLnBrk="1" latinLnBrk="0" hangingPunct="1">
                        <a:lnSpc>
                          <a:spcPct val="115000"/>
                        </a:lnSpc>
                        <a:spcAft>
                          <a:spcPts val="0"/>
                        </a:spcAft>
                      </a:pPr>
                      <a:r>
                        <a:rPr lang="en-IN" sz="1800" kern="1200" dirty="0">
                          <a:effectLst/>
                        </a:rPr>
                        <a:t>MAN</a:t>
                      </a:r>
                      <a:endParaRPr lang="en-IN" sz="1800" b="1" kern="1200" dirty="0">
                        <a:solidFill>
                          <a:srgbClr val="000000"/>
                        </a:solidFill>
                        <a:effectLst/>
                        <a:latin typeface="Calibri" charset="0"/>
                        <a:ea typeface="Calibri" charset="0"/>
                        <a:cs typeface="Arial" charset="0"/>
                      </a:endParaRPr>
                    </a:p>
                  </a:txBody>
                  <a:tcPr marL="67552" marR="67552" marT="33776" marB="33776" anchor="ctr">
                    <a:solidFill>
                      <a:schemeClr val="tx2">
                        <a:lumMod val="40000"/>
                        <a:lumOff val="60000"/>
                      </a:schemeClr>
                    </a:solidFill>
                  </a:tcPr>
                </a:tc>
                <a:tc>
                  <a:txBody>
                    <a:bodyPr/>
                    <a:lstStyle/>
                    <a:p>
                      <a:pPr marL="0" algn="l" defTabSz="914400" rtl="0" eaLnBrk="1" latinLnBrk="0" hangingPunct="1">
                        <a:lnSpc>
                          <a:spcPct val="115000"/>
                        </a:lnSpc>
                        <a:spcAft>
                          <a:spcPts val="0"/>
                        </a:spcAft>
                      </a:pPr>
                      <a:r>
                        <a:rPr lang="en-IN" sz="1800" kern="1200" dirty="0">
                          <a:effectLst/>
                        </a:rPr>
                        <a:t>WAN</a:t>
                      </a:r>
                      <a:endParaRPr lang="en-IN" sz="1800" b="1" kern="1200" dirty="0">
                        <a:solidFill>
                          <a:srgbClr val="000000"/>
                        </a:solidFill>
                        <a:effectLst/>
                        <a:latin typeface="Calibri" charset="0"/>
                        <a:ea typeface="Calibri" charset="0"/>
                        <a:cs typeface="Arial" charset="0"/>
                      </a:endParaRPr>
                    </a:p>
                  </a:txBody>
                  <a:tcPr marL="67552" marR="67552" marT="33776" marB="33776" anchor="ctr">
                    <a:solidFill>
                      <a:schemeClr val="tx2">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120874453"/>
              </p:ext>
            </p:extLst>
          </p:nvPr>
        </p:nvGraphicFramePr>
        <p:xfrm>
          <a:off x="228596" y="1466046"/>
          <a:ext cx="8686808" cy="611874"/>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594000">
                <a:tc>
                  <a:txBody>
                    <a:bodyPr/>
                    <a:lstStyle/>
                    <a:p>
                      <a:pPr marL="0" algn="l" defTabSz="914400" rtl="0" eaLnBrk="1" latinLnBrk="0" hangingPunct="1">
                        <a:lnSpc>
                          <a:spcPct val="115000"/>
                        </a:lnSpc>
                        <a:spcAft>
                          <a:spcPts val="0"/>
                        </a:spcAft>
                      </a:pPr>
                      <a:r>
                        <a:rPr lang="en-IN" sz="1600" b="0" kern="1200" dirty="0">
                          <a:effectLst/>
                        </a:rPr>
                        <a:t>Full Name</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Local Area Network</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Metropolitan Area Network </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Wide Area Network</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75763309"/>
              </p:ext>
            </p:extLst>
          </p:nvPr>
        </p:nvGraphicFramePr>
        <p:xfrm>
          <a:off x="228600" y="2057400"/>
          <a:ext cx="8686808" cy="1172706"/>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1080000">
                <a:tc>
                  <a:txBody>
                    <a:bodyPr/>
                    <a:lstStyle/>
                    <a:p>
                      <a:pPr marL="0" algn="just" defTabSz="914400" rtl="0" eaLnBrk="1" latinLnBrk="0" hangingPunct="1">
                        <a:lnSpc>
                          <a:spcPct val="115000"/>
                        </a:lnSpc>
                        <a:spcAft>
                          <a:spcPts val="0"/>
                        </a:spcAft>
                      </a:pPr>
                      <a:r>
                        <a:rPr lang="en-IN" sz="1600" b="0" kern="1200" dirty="0">
                          <a:effectLst/>
                        </a:rPr>
                        <a:t>Meaning</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IN" sz="1600" b="0" kern="1200" dirty="0">
                          <a:effectLst/>
                        </a:rPr>
                        <a:t>A network that connects a group of computers in a small geographical area</a:t>
                      </a:r>
                    </a:p>
                  </a:txBody>
                  <a:tcPr marL="67552" marR="67552" marT="33776" marB="33776">
                    <a:solidFill>
                      <a:srgbClr val="F5FDFD"/>
                    </a:solidFill>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IN" sz="1600" b="0" kern="1200" dirty="0">
                          <a:effectLst/>
                        </a:rPr>
                        <a:t>It covers relatively large region such as cities, towns</a:t>
                      </a:r>
                    </a:p>
                  </a:txBody>
                  <a:tcPr marL="67552" marR="67552" marT="33776" marB="33776">
                    <a:solidFill>
                      <a:srgbClr val="F5FDFD"/>
                    </a:solidFill>
                  </a:tcPr>
                </a:tc>
                <a:tc>
                  <a:txBody>
                    <a:bodyPr/>
                    <a:lstStyle/>
                    <a:p>
                      <a:pPr marL="0" marR="0" indent="0" algn="just" defTabSz="914400" rtl="0" eaLnBrk="1" fontAlgn="auto" latinLnBrk="0" hangingPunct="1">
                        <a:lnSpc>
                          <a:spcPct val="115000"/>
                        </a:lnSpc>
                        <a:spcBef>
                          <a:spcPts val="0"/>
                        </a:spcBef>
                        <a:spcAft>
                          <a:spcPts val="0"/>
                        </a:spcAft>
                        <a:buClrTx/>
                        <a:buSzTx/>
                        <a:buFontTx/>
                        <a:buNone/>
                        <a:tabLst/>
                        <a:defRPr/>
                      </a:pPr>
                      <a:r>
                        <a:rPr lang="en-IN" sz="1600" b="0" kern="1200" dirty="0">
                          <a:effectLst/>
                        </a:rPr>
                        <a:t>It spans large locality &amp; connects countries together. e.g. Internet</a:t>
                      </a: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817024738"/>
              </p:ext>
            </p:extLst>
          </p:nvPr>
        </p:nvGraphicFramePr>
        <p:xfrm>
          <a:off x="228600" y="3200400"/>
          <a:ext cx="8686808" cy="427315"/>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IN" sz="1600" b="0" kern="1200" dirty="0">
                          <a:effectLst/>
                        </a:rPr>
                        <a:t>Ownership of Network</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Private</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Private or Public</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Private or Public (VPN)</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21503740"/>
              </p:ext>
            </p:extLst>
          </p:nvPr>
        </p:nvGraphicFramePr>
        <p:xfrm>
          <a:off x="228600" y="3581400"/>
          <a:ext cx="8686808" cy="611874"/>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IN" sz="1600" b="0" kern="1200" dirty="0">
                          <a:effectLst/>
                        </a:rPr>
                        <a:t>Design and Maintenance</a:t>
                      </a: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Easy</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Difficult</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IN" sz="1600" b="0" kern="1200" dirty="0">
                          <a:effectLst/>
                        </a:rPr>
                        <a:t>Difficult</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64921163"/>
              </p:ext>
            </p:extLst>
          </p:nvPr>
        </p:nvGraphicFramePr>
        <p:xfrm>
          <a:off x="228600" y="4191000"/>
          <a:ext cx="8686808" cy="427315"/>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IN" sz="1600" b="0" kern="1200" dirty="0">
                          <a:effectLst/>
                        </a:rPr>
                        <a:t>Propagation Delay</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Short</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Moderate</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Long</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809042799"/>
              </p:ext>
            </p:extLst>
          </p:nvPr>
        </p:nvGraphicFramePr>
        <p:xfrm>
          <a:off x="228604" y="4601885"/>
          <a:ext cx="8686808" cy="427315"/>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IN" sz="1600" b="0" kern="1200" dirty="0">
                          <a:effectLst/>
                        </a:rPr>
                        <a:t>Speed</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High</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Moderate</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Low</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71643715"/>
              </p:ext>
            </p:extLst>
          </p:nvPr>
        </p:nvGraphicFramePr>
        <p:xfrm>
          <a:off x="228604" y="4953000"/>
          <a:ext cx="8686808" cy="611874"/>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US" sz="1600" b="0" kern="1200" dirty="0">
                          <a:effectLst/>
                        </a:rPr>
                        <a:t>Equipment Used</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US" sz="1600" b="0" kern="1200" dirty="0">
                          <a:effectLst/>
                        </a:rPr>
                        <a:t>NIC, Switch, Hub</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Modem, Router</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US" sz="1600" b="0" kern="1200" dirty="0">
                          <a:effectLst/>
                        </a:rPr>
                        <a:t>Microwave, Radio Transmitter &amp; Receiver</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10668680"/>
              </p:ext>
            </p:extLst>
          </p:nvPr>
        </p:nvGraphicFramePr>
        <p:xfrm>
          <a:off x="228596" y="5562600"/>
          <a:ext cx="8686808" cy="331458"/>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315382">
                <a:tc>
                  <a:txBody>
                    <a:bodyPr/>
                    <a:lstStyle/>
                    <a:p>
                      <a:pPr marL="0" algn="l" defTabSz="914400" rtl="0" eaLnBrk="1" latinLnBrk="0" hangingPunct="1">
                        <a:lnSpc>
                          <a:spcPct val="115000"/>
                        </a:lnSpc>
                        <a:spcAft>
                          <a:spcPts val="0"/>
                        </a:spcAft>
                      </a:pPr>
                      <a:r>
                        <a:rPr lang="en-US" sz="1600" b="0" kern="1200" dirty="0">
                          <a:effectLst/>
                        </a:rPr>
                        <a:t>Range(Approximately)</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US" sz="1600" b="0" kern="1200" dirty="0">
                          <a:effectLst/>
                        </a:rPr>
                        <a:t>1 to 10 km</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10</a:t>
                      </a:r>
                      <a:r>
                        <a:rPr lang="en-IN" sz="1600" b="0" kern="1200" baseline="0" dirty="0">
                          <a:effectLst/>
                        </a:rPr>
                        <a:t> to </a:t>
                      </a:r>
                      <a:r>
                        <a:rPr lang="en-IN" sz="1600" b="0" kern="1200" dirty="0">
                          <a:effectLst/>
                        </a:rPr>
                        <a:t>100 km</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US" sz="1600" b="0" kern="1200" dirty="0">
                          <a:effectLst/>
                        </a:rPr>
                        <a:t>Beyond 100 km</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06300453"/>
              </p:ext>
            </p:extLst>
          </p:nvPr>
        </p:nvGraphicFramePr>
        <p:xfrm>
          <a:off x="228600" y="5897285"/>
          <a:ext cx="8686808" cy="427315"/>
        </p:xfrm>
        <a:graphic>
          <a:graphicData uri="http://schemas.openxmlformats.org/drawingml/2006/table">
            <a:tbl>
              <a:tblPr firstRow="1" bandRow="1">
                <a:tableStyleId>{69CF1AB2-1976-4502-BF36-3FF5EA218861}</a:tableStyleId>
              </a:tblPr>
              <a:tblGrid>
                <a:gridCol w="2171702">
                  <a:extLst>
                    <a:ext uri="{9D8B030D-6E8A-4147-A177-3AD203B41FA5}">
                      <a16:colId xmlns:a16="http://schemas.microsoft.com/office/drawing/2014/main" val="20000"/>
                    </a:ext>
                  </a:extLst>
                </a:gridCol>
                <a:gridCol w="2171702">
                  <a:extLst>
                    <a:ext uri="{9D8B030D-6E8A-4147-A177-3AD203B41FA5}">
                      <a16:colId xmlns:a16="http://schemas.microsoft.com/office/drawing/2014/main" val="20001"/>
                    </a:ext>
                  </a:extLst>
                </a:gridCol>
                <a:gridCol w="2171702">
                  <a:extLst>
                    <a:ext uri="{9D8B030D-6E8A-4147-A177-3AD203B41FA5}">
                      <a16:colId xmlns:a16="http://schemas.microsoft.com/office/drawing/2014/main" val="20002"/>
                    </a:ext>
                  </a:extLst>
                </a:gridCol>
                <a:gridCol w="2171702">
                  <a:extLst>
                    <a:ext uri="{9D8B030D-6E8A-4147-A177-3AD203B41FA5}">
                      <a16:colId xmlns:a16="http://schemas.microsoft.com/office/drawing/2014/main" val="20003"/>
                    </a:ext>
                  </a:extLst>
                </a:gridCol>
              </a:tblGrid>
              <a:tr h="427315">
                <a:tc>
                  <a:txBody>
                    <a:bodyPr/>
                    <a:lstStyle/>
                    <a:p>
                      <a:pPr marL="0" algn="l" defTabSz="914400" rtl="0" eaLnBrk="1" latinLnBrk="0" hangingPunct="1">
                        <a:lnSpc>
                          <a:spcPct val="115000"/>
                        </a:lnSpc>
                        <a:spcAft>
                          <a:spcPts val="0"/>
                        </a:spcAft>
                      </a:pPr>
                      <a:r>
                        <a:rPr lang="en-IN" sz="1600" b="0" kern="1200" dirty="0">
                          <a:effectLst/>
                        </a:rPr>
                        <a:t>Used for</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College, School, Hospital</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600" b="0" kern="1200" dirty="0">
                          <a:effectLst/>
                        </a:rPr>
                        <a:t>Small towns, City</a:t>
                      </a:r>
                      <a:endParaRPr lang="en-IN" sz="160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tc>
                  <a:txBody>
                    <a:bodyPr/>
                    <a:lstStyle/>
                    <a:p>
                      <a:pPr marL="0" algn="l" defTabSz="914400" rtl="0" eaLnBrk="1" latinLnBrk="0" hangingPunct="1">
                        <a:lnSpc>
                          <a:spcPct val="115000"/>
                        </a:lnSpc>
                        <a:spcAft>
                          <a:spcPts val="0"/>
                        </a:spcAft>
                      </a:pPr>
                      <a:r>
                        <a:rPr lang="en-IN" sz="1550" b="0" kern="1200" dirty="0">
                          <a:effectLst/>
                        </a:rPr>
                        <a:t>State, Country, Continent</a:t>
                      </a:r>
                      <a:endParaRPr lang="en-IN" sz="1550" b="0" kern="1200" dirty="0">
                        <a:solidFill>
                          <a:srgbClr val="000000"/>
                        </a:solidFill>
                        <a:effectLst/>
                        <a:latin typeface="Calibri" charset="0"/>
                        <a:ea typeface="Calibri" charset="0"/>
                        <a:cs typeface="Arial" charset="0"/>
                      </a:endParaRPr>
                    </a:p>
                  </a:txBody>
                  <a:tcPr marL="67552" marR="67552" marT="33776" marB="33776">
                    <a:solidFill>
                      <a:srgbClr val="F5FDF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97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90500" y="995884"/>
            <a:ext cx="8763000" cy="5334000"/>
          </a:xfrm>
        </p:spPr>
        <p:txBody>
          <a:bodyPr/>
          <a:lstStyle/>
          <a:p>
            <a:pPr lvl="0" algn="just">
              <a:lnSpc>
                <a:spcPct val="115000"/>
              </a:lnSpc>
              <a:buFont typeface="Symbol" charset="2"/>
              <a:buChar char=""/>
            </a:pPr>
            <a:r>
              <a:rPr lang="en-IN" dirty="0">
                <a:latin typeface="Calibri" charset="0"/>
                <a:ea typeface="Times New Roman" charset="0"/>
                <a:cs typeface="Times New Roman" charset="0"/>
              </a:rPr>
              <a:t>The internet is a type of </a:t>
            </a:r>
            <a:r>
              <a:rPr lang="en-IN" dirty="0">
                <a:solidFill>
                  <a:srgbClr val="C00000"/>
                </a:solidFill>
                <a:latin typeface="Calibri" charset="0"/>
                <a:ea typeface="Times New Roman" charset="0"/>
                <a:cs typeface="Times New Roman" charset="0"/>
              </a:rPr>
              <a:t>world-wide computer network</a:t>
            </a:r>
            <a:r>
              <a:rPr lang="en-IN" dirty="0">
                <a:latin typeface="Calibri" charset="0"/>
                <a:ea typeface="Times New Roman" charset="0"/>
                <a:cs typeface="Times New Roman" charset="0"/>
              </a:rPr>
              <a:t>.</a:t>
            </a:r>
            <a:endParaRPr lang="en-US" dirty="0">
              <a:latin typeface="Calibri" charset="0"/>
              <a:ea typeface="Times New Roman" charset="0"/>
              <a:cs typeface="Times New Roman" charset="0"/>
            </a:endParaRPr>
          </a:p>
          <a:p>
            <a:pPr lvl="0" algn="just">
              <a:lnSpc>
                <a:spcPct val="115000"/>
              </a:lnSpc>
              <a:buFont typeface="Symbol" charset="2"/>
              <a:buChar char=""/>
            </a:pPr>
            <a:r>
              <a:rPr lang="en-IN" dirty="0">
                <a:latin typeface="Calibri" charset="0"/>
                <a:ea typeface="Times New Roman" charset="0"/>
                <a:cs typeface="Times New Roman" charset="0"/>
              </a:rPr>
              <a:t>The internet is the collection of infinite numbers of </a:t>
            </a:r>
            <a:r>
              <a:rPr lang="en-IN" dirty="0">
                <a:solidFill>
                  <a:srgbClr val="C00000"/>
                </a:solidFill>
                <a:latin typeface="Calibri" charset="0"/>
                <a:ea typeface="Times New Roman" charset="0"/>
                <a:cs typeface="Times New Roman" charset="0"/>
              </a:rPr>
              <a:t>connected</a:t>
            </a:r>
            <a:r>
              <a:rPr lang="en-IN" dirty="0">
                <a:solidFill>
                  <a:srgbClr val="FF0000"/>
                </a:solidFill>
                <a:latin typeface="Calibri" charset="0"/>
                <a:ea typeface="Times New Roman" charset="0"/>
                <a:cs typeface="Times New Roman" charset="0"/>
              </a:rPr>
              <a:t> </a:t>
            </a:r>
            <a:r>
              <a:rPr lang="en-IN" dirty="0">
                <a:solidFill>
                  <a:srgbClr val="C00000"/>
                </a:solidFill>
                <a:latin typeface="Calibri" charset="0"/>
                <a:ea typeface="Times New Roman" charset="0"/>
                <a:cs typeface="Times New Roman" charset="0"/>
              </a:rPr>
              <a:t>computers</a:t>
            </a:r>
            <a:r>
              <a:rPr lang="en-IN" dirty="0">
                <a:latin typeface="Calibri" charset="0"/>
                <a:ea typeface="Times New Roman" charset="0"/>
                <a:cs typeface="Times New Roman" charset="0"/>
              </a:rPr>
              <a:t> that are spread across the world.</a:t>
            </a:r>
            <a:endParaRPr lang="en-US" dirty="0">
              <a:latin typeface="Calibri" charset="0"/>
              <a:ea typeface="Times New Roman" charset="0"/>
              <a:cs typeface="Times New Roman" charset="0"/>
            </a:endParaRPr>
          </a:p>
          <a:p>
            <a:endParaRPr lang="en-US" dirty="0"/>
          </a:p>
        </p:txBody>
      </p:sp>
      <p:grpSp>
        <p:nvGrpSpPr>
          <p:cNvPr id="6" name="Group 5"/>
          <p:cNvGrpSpPr/>
          <p:nvPr/>
        </p:nvGrpSpPr>
        <p:grpSpPr>
          <a:xfrm>
            <a:off x="4951203" y="2322831"/>
            <a:ext cx="4184635" cy="4154169"/>
            <a:chOff x="4951203" y="2322831"/>
            <a:chExt cx="4184635" cy="4154169"/>
          </a:xfrm>
        </p:grpSpPr>
        <p:sp>
          <p:nvSpPr>
            <p:cNvPr id="51" name="Freeform 417"/>
            <p:cNvSpPr>
              <a:spLocks/>
            </p:cNvSpPr>
            <p:nvPr/>
          </p:nvSpPr>
          <p:spPr bwMode="auto">
            <a:xfrm>
              <a:off x="5638800" y="2586670"/>
              <a:ext cx="1354461" cy="868737"/>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2" name="Group 1"/>
            <p:cNvGrpSpPr/>
            <p:nvPr/>
          </p:nvGrpSpPr>
          <p:grpSpPr>
            <a:xfrm>
              <a:off x="4951203" y="2322831"/>
              <a:ext cx="4184635" cy="4154169"/>
              <a:chOff x="4951203" y="2322831"/>
              <a:chExt cx="4184635" cy="4154169"/>
            </a:xfrm>
          </p:grpSpPr>
          <p:sp>
            <p:nvSpPr>
              <p:cNvPr id="49" name="Freeform 415"/>
              <p:cNvSpPr>
                <a:spLocks/>
              </p:cNvSpPr>
              <p:nvPr/>
            </p:nvSpPr>
            <p:spPr bwMode="auto">
              <a:xfrm>
                <a:off x="7044022" y="4060304"/>
                <a:ext cx="1025132" cy="546983"/>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 name="Freeform 416"/>
              <p:cNvSpPr>
                <a:spLocks/>
              </p:cNvSpPr>
              <p:nvPr/>
            </p:nvSpPr>
            <p:spPr bwMode="auto">
              <a:xfrm>
                <a:off x="7058879" y="2823481"/>
                <a:ext cx="1349509" cy="912496"/>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52" name="Group 418"/>
              <p:cNvGrpSpPr>
                <a:grpSpLocks/>
              </p:cNvGrpSpPr>
              <p:nvPr/>
            </p:nvGrpSpPr>
            <p:grpSpPr bwMode="auto">
              <a:xfrm>
                <a:off x="5698228" y="3612422"/>
                <a:ext cx="1137797" cy="756766"/>
                <a:chOff x="2889" y="1631"/>
                <a:chExt cx="980" cy="743"/>
              </a:xfrm>
            </p:grpSpPr>
            <p:sp>
              <p:nvSpPr>
                <p:cNvPr id="40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0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53" name="Line 421"/>
              <p:cNvSpPr>
                <a:spLocks noChangeShapeType="1"/>
              </p:cNvSpPr>
              <p:nvPr/>
            </p:nvSpPr>
            <p:spPr bwMode="auto">
              <a:xfrm>
                <a:off x="7349829" y="4291967"/>
                <a:ext cx="127522" cy="97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 name="Line 422"/>
              <p:cNvSpPr>
                <a:spLocks noChangeShapeType="1"/>
              </p:cNvSpPr>
              <p:nvPr/>
            </p:nvSpPr>
            <p:spPr bwMode="auto">
              <a:xfrm>
                <a:off x="7425351" y="4227616"/>
                <a:ext cx="2179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 name="Line 423"/>
              <p:cNvSpPr>
                <a:spLocks noChangeShapeType="1"/>
              </p:cNvSpPr>
              <p:nvPr/>
            </p:nvSpPr>
            <p:spPr bwMode="auto">
              <a:xfrm flipV="1">
                <a:off x="7609826" y="4297115"/>
                <a:ext cx="105237" cy="849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6" name="Line 424"/>
              <p:cNvSpPr>
                <a:spLocks noChangeShapeType="1"/>
              </p:cNvSpPr>
              <p:nvPr/>
            </p:nvSpPr>
            <p:spPr bwMode="auto">
              <a:xfrm>
                <a:off x="6594599" y="4232765"/>
                <a:ext cx="5298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 name="Line 425"/>
              <p:cNvSpPr>
                <a:spLocks noChangeShapeType="1"/>
              </p:cNvSpPr>
              <p:nvPr/>
            </p:nvSpPr>
            <p:spPr bwMode="auto">
              <a:xfrm>
                <a:off x="6824882" y="3298390"/>
                <a:ext cx="397424" cy="2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 name="Line 426"/>
              <p:cNvSpPr>
                <a:spLocks noChangeShapeType="1"/>
              </p:cNvSpPr>
              <p:nvPr/>
            </p:nvSpPr>
            <p:spPr bwMode="auto">
              <a:xfrm>
                <a:off x="6486885" y="3149096"/>
                <a:ext cx="118856" cy="772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9" name="Freeform 427"/>
              <p:cNvSpPr>
                <a:spLocks/>
              </p:cNvSpPr>
              <p:nvPr/>
            </p:nvSpPr>
            <p:spPr bwMode="auto">
              <a:xfrm>
                <a:off x="5869083" y="4750145"/>
                <a:ext cx="2401878" cy="1350081"/>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60" name="Line 428"/>
              <p:cNvSpPr>
                <a:spLocks noChangeShapeType="1"/>
              </p:cNvSpPr>
              <p:nvPr/>
            </p:nvSpPr>
            <p:spPr bwMode="auto">
              <a:xfrm rot="16200000">
                <a:off x="7692131" y="5385512"/>
                <a:ext cx="424716" cy="1089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1" name="Line 429"/>
              <p:cNvSpPr>
                <a:spLocks noChangeShapeType="1"/>
              </p:cNvSpPr>
              <p:nvPr/>
            </p:nvSpPr>
            <p:spPr bwMode="auto">
              <a:xfrm rot="5400000" flipV="1">
                <a:off x="7814060" y="5612482"/>
                <a:ext cx="2574" cy="6685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2" name="Line 430"/>
              <p:cNvSpPr>
                <a:spLocks noChangeShapeType="1"/>
              </p:cNvSpPr>
              <p:nvPr/>
            </p:nvSpPr>
            <p:spPr bwMode="auto">
              <a:xfrm rot="16200000">
                <a:off x="7958965" y="5350371"/>
                <a:ext cx="0" cy="891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63" name="Line 431"/>
              <p:cNvSpPr>
                <a:spLocks noChangeShapeType="1"/>
              </p:cNvSpPr>
              <p:nvPr/>
            </p:nvSpPr>
            <p:spPr bwMode="auto">
              <a:xfrm>
                <a:off x="7320115" y="5008836"/>
                <a:ext cx="304568" cy="149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 name="Line 432"/>
              <p:cNvSpPr>
                <a:spLocks noChangeShapeType="1"/>
              </p:cNvSpPr>
              <p:nvPr/>
            </p:nvSpPr>
            <p:spPr bwMode="auto">
              <a:xfrm flipV="1">
                <a:off x="6836024" y="4998540"/>
                <a:ext cx="251331" cy="1608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5" name="Line 433"/>
              <p:cNvSpPr>
                <a:spLocks noChangeShapeType="1"/>
              </p:cNvSpPr>
              <p:nvPr/>
            </p:nvSpPr>
            <p:spPr bwMode="auto">
              <a:xfrm flipV="1">
                <a:off x="6869453" y="5235351"/>
                <a:ext cx="7577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 name="Line 435"/>
              <p:cNvSpPr>
                <a:spLocks noChangeShapeType="1"/>
              </p:cNvSpPr>
              <p:nvPr/>
            </p:nvSpPr>
            <p:spPr bwMode="auto">
              <a:xfrm>
                <a:off x="6339554" y="5070613"/>
                <a:ext cx="205522" cy="69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 name="Line 436"/>
              <p:cNvSpPr>
                <a:spLocks noChangeShapeType="1"/>
              </p:cNvSpPr>
              <p:nvPr/>
            </p:nvSpPr>
            <p:spPr bwMode="auto">
              <a:xfrm flipV="1">
                <a:off x="6137746" y="5240499"/>
                <a:ext cx="321901" cy="1029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8" name="Line 439"/>
              <p:cNvSpPr>
                <a:spLocks noChangeShapeType="1"/>
              </p:cNvSpPr>
              <p:nvPr/>
            </p:nvSpPr>
            <p:spPr bwMode="auto">
              <a:xfrm flipH="1">
                <a:off x="6469552" y="5311285"/>
                <a:ext cx="111427" cy="1608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9" name="Line 440"/>
              <p:cNvSpPr>
                <a:spLocks noChangeShapeType="1"/>
              </p:cNvSpPr>
              <p:nvPr/>
            </p:nvSpPr>
            <p:spPr bwMode="auto">
              <a:xfrm flipH="1" flipV="1">
                <a:off x="6719645" y="5333165"/>
                <a:ext cx="58190" cy="140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0" name="Line 441"/>
              <p:cNvSpPr>
                <a:spLocks noChangeShapeType="1"/>
              </p:cNvSpPr>
              <p:nvPr/>
            </p:nvSpPr>
            <p:spPr bwMode="auto">
              <a:xfrm>
                <a:off x="6840977" y="5297128"/>
                <a:ext cx="392472" cy="2187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1" name="Line 443"/>
              <p:cNvSpPr>
                <a:spLocks noChangeShapeType="1"/>
              </p:cNvSpPr>
              <p:nvPr/>
            </p:nvSpPr>
            <p:spPr bwMode="auto">
              <a:xfrm>
                <a:off x="6480695" y="4056444"/>
                <a:ext cx="0" cy="1068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 name="Line 444"/>
              <p:cNvSpPr>
                <a:spLocks noChangeShapeType="1"/>
              </p:cNvSpPr>
              <p:nvPr/>
            </p:nvSpPr>
            <p:spPr bwMode="auto">
              <a:xfrm flipV="1">
                <a:off x="7490970" y="3221169"/>
                <a:ext cx="96570" cy="707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 name="Line 445"/>
              <p:cNvSpPr>
                <a:spLocks noChangeShapeType="1"/>
              </p:cNvSpPr>
              <p:nvPr/>
            </p:nvSpPr>
            <p:spPr bwMode="auto">
              <a:xfrm>
                <a:off x="7357257" y="3361454"/>
                <a:ext cx="0" cy="6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 name="Line 446"/>
              <p:cNvSpPr>
                <a:spLocks noChangeShapeType="1"/>
              </p:cNvSpPr>
              <p:nvPr/>
            </p:nvSpPr>
            <p:spPr bwMode="auto">
              <a:xfrm flipV="1">
                <a:off x="7490970" y="3277798"/>
                <a:ext cx="205522" cy="234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5" name="Line 447"/>
              <p:cNvSpPr>
                <a:spLocks noChangeShapeType="1"/>
              </p:cNvSpPr>
              <p:nvPr/>
            </p:nvSpPr>
            <p:spPr bwMode="auto">
              <a:xfrm>
                <a:off x="7775729" y="3276511"/>
                <a:ext cx="0" cy="1595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 name="Line 448"/>
              <p:cNvSpPr>
                <a:spLocks noChangeShapeType="1"/>
              </p:cNvSpPr>
              <p:nvPr/>
            </p:nvSpPr>
            <p:spPr bwMode="auto">
              <a:xfrm>
                <a:off x="7505827" y="3524905"/>
                <a:ext cx="1473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 name="Line 449"/>
              <p:cNvSpPr>
                <a:spLocks noChangeShapeType="1"/>
              </p:cNvSpPr>
              <p:nvPr/>
            </p:nvSpPr>
            <p:spPr bwMode="auto">
              <a:xfrm flipV="1">
                <a:off x="6176127" y="4227616"/>
                <a:ext cx="131237" cy="2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8" name="Line 450"/>
              <p:cNvSpPr>
                <a:spLocks noChangeShapeType="1"/>
              </p:cNvSpPr>
              <p:nvPr/>
            </p:nvSpPr>
            <p:spPr bwMode="auto">
              <a:xfrm>
                <a:off x="7937917" y="3517183"/>
                <a:ext cx="138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9" name="Line 451"/>
              <p:cNvSpPr>
                <a:spLocks noChangeShapeType="1"/>
              </p:cNvSpPr>
              <p:nvPr/>
            </p:nvSpPr>
            <p:spPr bwMode="auto">
              <a:xfrm flipH="1">
                <a:off x="7271829" y="3578960"/>
                <a:ext cx="76761" cy="5714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 name="Line 452"/>
              <p:cNvSpPr>
                <a:spLocks noChangeShapeType="1"/>
              </p:cNvSpPr>
              <p:nvPr/>
            </p:nvSpPr>
            <p:spPr bwMode="auto">
              <a:xfrm flipH="1">
                <a:off x="7733634" y="3578960"/>
                <a:ext cx="86666" cy="589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 name="Line 541"/>
              <p:cNvSpPr>
                <a:spLocks noChangeShapeType="1"/>
              </p:cNvSpPr>
              <p:nvPr/>
            </p:nvSpPr>
            <p:spPr bwMode="auto">
              <a:xfrm flipV="1">
                <a:off x="7253258" y="4504326"/>
                <a:ext cx="177045" cy="3539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82" name="Group 590"/>
              <p:cNvGrpSpPr>
                <a:grpSpLocks/>
              </p:cNvGrpSpPr>
              <p:nvPr/>
            </p:nvGrpSpPr>
            <p:grpSpPr bwMode="auto">
              <a:xfrm flipH="1">
                <a:off x="6085747" y="4876273"/>
                <a:ext cx="323139" cy="302449"/>
                <a:chOff x="2839" y="3501"/>
                <a:chExt cx="755" cy="803"/>
              </a:xfrm>
            </p:grpSpPr>
            <p:pic>
              <p:nvPicPr>
                <p:cNvPr id="400" name="Picture 591" descr="desktop_computer_stylized_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83" name="Group 593"/>
              <p:cNvGrpSpPr>
                <a:grpSpLocks/>
              </p:cNvGrpSpPr>
              <p:nvPr/>
            </p:nvGrpSpPr>
            <p:grpSpPr bwMode="auto">
              <a:xfrm flipH="1">
                <a:off x="5838131" y="5217333"/>
                <a:ext cx="376377" cy="329476"/>
                <a:chOff x="2839" y="3501"/>
                <a:chExt cx="755" cy="803"/>
              </a:xfrm>
            </p:grpSpPr>
            <p:pic>
              <p:nvPicPr>
                <p:cNvPr id="398" name="Picture 594" descr="desktop_computer_stylized_mediu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84" name="Group 596"/>
              <p:cNvGrpSpPr>
                <a:grpSpLocks/>
              </p:cNvGrpSpPr>
              <p:nvPr/>
            </p:nvGrpSpPr>
            <p:grpSpPr bwMode="auto">
              <a:xfrm flipH="1">
                <a:off x="6210794" y="5461866"/>
                <a:ext cx="333044" cy="283144"/>
                <a:chOff x="2839" y="3501"/>
                <a:chExt cx="755" cy="803"/>
              </a:xfrm>
            </p:grpSpPr>
            <p:pic>
              <p:nvPicPr>
                <p:cNvPr id="396" name="Picture 597" descr="desktop_computer_stylized_mediu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85" name="Group 599"/>
              <p:cNvGrpSpPr>
                <a:grpSpLocks/>
              </p:cNvGrpSpPr>
              <p:nvPr/>
            </p:nvGrpSpPr>
            <p:grpSpPr bwMode="auto">
              <a:xfrm>
                <a:off x="6689931" y="5447709"/>
                <a:ext cx="333044" cy="284431"/>
                <a:chOff x="2839" y="3501"/>
                <a:chExt cx="755" cy="803"/>
              </a:xfrm>
            </p:grpSpPr>
            <p:pic>
              <p:nvPicPr>
                <p:cNvPr id="394" name="Picture 600" descr="desktop_computer_stylized_medium"/>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pic>
            <p:nvPicPr>
              <p:cNvPr id="86" name="Picture 603" descr="car_icon_small"/>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27743" y="2595679"/>
                <a:ext cx="662373" cy="13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652"/>
              <p:cNvGrpSpPr>
                <a:grpSpLocks/>
              </p:cNvGrpSpPr>
              <p:nvPr/>
            </p:nvGrpSpPr>
            <p:grpSpPr bwMode="auto">
              <a:xfrm>
                <a:off x="5959463" y="2454107"/>
                <a:ext cx="324377" cy="312746"/>
                <a:chOff x="2751" y="1851"/>
                <a:chExt cx="462" cy="478"/>
              </a:xfrm>
            </p:grpSpPr>
            <p:pic>
              <p:nvPicPr>
                <p:cNvPr id="392" name="Picture 653" descr="iphone_stylized_small"/>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3" name="Picture 654" descr="antenna_radiation_stylize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Group 665"/>
              <p:cNvGrpSpPr>
                <a:grpSpLocks/>
              </p:cNvGrpSpPr>
              <p:nvPr/>
            </p:nvGrpSpPr>
            <p:grpSpPr bwMode="auto">
              <a:xfrm>
                <a:off x="7578873" y="3142661"/>
                <a:ext cx="304568" cy="137711"/>
                <a:chOff x="4650" y="1129"/>
                <a:chExt cx="246" cy="95"/>
              </a:xfrm>
            </p:grpSpPr>
            <p:sp>
              <p:nvSpPr>
                <p:cNvPr id="3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87" name="Group 659"/>
                <p:cNvGrpSpPr>
                  <a:grpSpLocks/>
                </p:cNvGrpSpPr>
                <p:nvPr/>
              </p:nvGrpSpPr>
              <p:grpSpPr bwMode="auto">
                <a:xfrm>
                  <a:off x="4699" y="1145"/>
                  <a:ext cx="138" cy="29"/>
                  <a:chOff x="2468" y="1332"/>
                  <a:chExt cx="310" cy="60"/>
                </a:xfrm>
              </p:grpSpPr>
              <p:sp>
                <p:nvSpPr>
                  <p:cNvPr id="39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9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8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89" name="Group 666"/>
              <p:cNvGrpSpPr>
                <a:grpSpLocks/>
              </p:cNvGrpSpPr>
              <p:nvPr/>
            </p:nvGrpSpPr>
            <p:grpSpPr bwMode="auto">
              <a:xfrm>
                <a:off x="7635825" y="3436101"/>
                <a:ext cx="304568" cy="142859"/>
                <a:chOff x="4650" y="1129"/>
                <a:chExt cx="246" cy="95"/>
              </a:xfrm>
            </p:grpSpPr>
            <p:sp>
              <p:nvSpPr>
                <p:cNvPr id="3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79" name="Group 670"/>
                <p:cNvGrpSpPr>
                  <a:grpSpLocks/>
                </p:cNvGrpSpPr>
                <p:nvPr/>
              </p:nvGrpSpPr>
              <p:grpSpPr bwMode="auto">
                <a:xfrm>
                  <a:off x="4699" y="1145"/>
                  <a:ext cx="138" cy="29"/>
                  <a:chOff x="2468" y="1332"/>
                  <a:chExt cx="310" cy="60"/>
                </a:xfrm>
              </p:grpSpPr>
              <p:sp>
                <p:nvSpPr>
                  <p:cNvPr id="38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8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0" name="Group 675"/>
              <p:cNvGrpSpPr>
                <a:grpSpLocks/>
              </p:cNvGrpSpPr>
              <p:nvPr/>
            </p:nvGrpSpPr>
            <p:grpSpPr bwMode="auto">
              <a:xfrm>
                <a:off x="7200020" y="3222456"/>
                <a:ext cx="304568" cy="137711"/>
                <a:chOff x="4650" y="1129"/>
                <a:chExt cx="246" cy="95"/>
              </a:xfrm>
            </p:grpSpPr>
            <p:sp>
              <p:nvSpPr>
                <p:cNvPr id="3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71" name="Group 679"/>
                <p:cNvGrpSpPr>
                  <a:grpSpLocks/>
                </p:cNvGrpSpPr>
                <p:nvPr/>
              </p:nvGrpSpPr>
              <p:grpSpPr bwMode="auto">
                <a:xfrm>
                  <a:off x="4699" y="1145"/>
                  <a:ext cx="138" cy="29"/>
                  <a:chOff x="2468" y="1332"/>
                  <a:chExt cx="310" cy="60"/>
                </a:xfrm>
              </p:grpSpPr>
              <p:sp>
                <p:nvSpPr>
                  <p:cNvPr id="37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7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7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1" name="Group 684"/>
              <p:cNvGrpSpPr>
                <a:grpSpLocks/>
              </p:cNvGrpSpPr>
              <p:nvPr/>
            </p:nvGrpSpPr>
            <p:grpSpPr bwMode="auto">
              <a:xfrm>
                <a:off x="7208687" y="3436101"/>
                <a:ext cx="304568" cy="137711"/>
                <a:chOff x="4650" y="1129"/>
                <a:chExt cx="246" cy="95"/>
              </a:xfrm>
            </p:grpSpPr>
            <p:sp>
              <p:nvSpPr>
                <p:cNvPr id="3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63" name="Group 688"/>
                <p:cNvGrpSpPr>
                  <a:grpSpLocks/>
                </p:cNvGrpSpPr>
                <p:nvPr/>
              </p:nvGrpSpPr>
              <p:grpSpPr bwMode="auto">
                <a:xfrm>
                  <a:off x="4699" y="1145"/>
                  <a:ext cx="138" cy="29"/>
                  <a:chOff x="2468" y="1332"/>
                  <a:chExt cx="310" cy="60"/>
                </a:xfrm>
              </p:grpSpPr>
              <p:sp>
                <p:nvSpPr>
                  <p:cNvPr id="36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6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6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92" name="Line 693"/>
              <p:cNvSpPr>
                <a:spLocks noChangeShapeType="1"/>
              </p:cNvSpPr>
              <p:nvPr/>
            </p:nvSpPr>
            <p:spPr bwMode="auto">
              <a:xfrm>
                <a:off x="8090201" y="3515896"/>
                <a:ext cx="138665"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grpSp>
            <p:nvGrpSpPr>
              <p:cNvPr id="93" name="Group 694"/>
              <p:cNvGrpSpPr>
                <a:grpSpLocks/>
              </p:cNvGrpSpPr>
              <p:nvPr/>
            </p:nvGrpSpPr>
            <p:grpSpPr bwMode="auto">
              <a:xfrm>
                <a:off x="7353543" y="4371762"/>
                <a:ext cx="378853" cy="164738"/>
                <a:chOff x="4650" y="1129"/>
                <a:chExt cx="246" cy="95"/>
              </a:xfrm>
            </p:grpSpPr>
            <p:sp>
              <p:nvSpPr>
                <p:cNvPr id="3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55" name="Group 698"/>
                <p:cNvGrpSpPr>
                  <a:grpSpLocks/>
                </p:cNvGrpSpPr>
                <p:nvPr/>
              </p:nvGrpSpPr>
              <p:grpSpPr bwMode="auto">
                <a:xfrm>
                  <a:off x="4699" y="1145"/>
                  <a:ext cx="138" cy="29"/>
                  <a:chOff x="2468" y="1332"/>
                  <a:chExt cx="310" cy="60"/>
                </a:xfrm>
              </p:grpSpPr>
              <p:sp>
                <p:nvSpPr>
                  <p:cNvPr id="35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5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4" name="Group 712"/>
              <p:cNvGrpSpPr>
                <a:grpSpLocks/>
              </p:cNvGrpSpPr>
              <p:nvPr/>
            </p:nvGrpSpPr>
            <p:grpSpPr bwMode="auto">
              <a:xfrm>
                <a:off x="7104689" y="4143961"/>
                <a:ext cx="378853" cy="164738"/>
                <a:chOff x="4650" y="1129"/>
                <a:chExt cx="246" cy="95"/>
              </a:xfrm>
            </p:grpSpPr>
            <p:sp>
              <p:nvSpPr>
                <p:cNvPr id="34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4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4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47" name="Group 716"/>
                <p:cNvGrpSpPr>
                  <a:grpSpLocks/>
                </p:cNvGrpSpPr>
                <p:nvPr/>
              </p:nvGrpSpPr>
              <p:grpSpPr bwMode="auto">
                <a:xfrm>
                  <a:off x="4699" y="1145"/>
                  <a:ext cx="138" cy="29"/>
                  <a:chOff x="2468" y="1332"/>
                  <a:chExt cx="310" cy="60"/>
                </a:xfrm>
              </p:grpSpPr>
              <p:sp>
                <p:nvSpPr>
                  <p:cNvPr id="35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4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5" name="Group 721"/>
              <p:cNvGrpSpPr>
                <a:grpSpLocks/>
              </p:cNvGrpSpPr>
              <p:nvPr/>
            </p:nvGrpSpPr>
            <p:grpSpPr bwMode="auto">
              <a:xfrm>
                <a:off x="7620968" y="4154257"/>
                <a:ext cx="378853" cy="164738"/>
                <a:chOff x="4650" y="1129"/>
                <a:chExt cx="246" cy="95"/>
              </a:xfrm>
            </p:grpSpPr>
            <p:sp>
              <p:nvSpPr>
                <p:cNvPr id="3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39" name="Group 725"/>
                <p:cNvGrpSpPr>
                  <a:grpSpLocks/>
                </p:cNvGrpSpPr>
                <p:nvPr/>
              </p:nvGrpSpPr>
              <p:grpSpPr bwMode="auto">
                <a:xfrm>
                  <a:off x="4699" y="1145"/>
                  <a:ext cx="138" cy="29"/>
                  <a:chOff x="2468" y="1332"/>
                  <a:chExt cx="310" cy="60"/>
                </a:xfrm>
              </p:grpSpPr>
              <p:sp>
                <p:nvSpPr>
                  <p:cNvPr id="34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4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6" name="Group 730"/>
              <p:cNvGrpSpPr>
                <a:grpSpLocks/>
              </p:cNvGrpSpPr>
              <p:nvPr/>
            </p:nvGrpSpPr>
            <p:grpSpPr bwMode="auto">
              <a:xfrm>
                <a:off x="7011832" y="4853107"/>
                <a:ext cx="482852" cy="196914"/>
                <a:chOff x="4650" y="1129"/>
                <a:chExt cx="246" cy="95"/>
              </a:xfrm>
            </p:grpSpPr>
            <p:sp>
              <p:nvSpPr>
                <p:cNvPr id="3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31" name="Group 734"/>
                <p:cNvGrpSpPr>
                  <a:grpSpLocks/>
                </p:cNvGrpSpPr>
                <p:nvPr/>
              </p:nvGrpSpPr>
              <p:grpSpPr bwMode="auto">
                <a:xfrm>
                  <a:off x="4699" y="1145"/>
                  <a:ext cx="138" cy="29"/>
                  <a:chOff x="2468" y="1332"/>
                  <a:chExt cx="310" cy="60"/>
                </a:xfrm>
              </p:grpSpPr>
              <p:sp>
                <p:nvSpPr>
                  <p:cNvPr id="33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3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7" name="Group 739"/>
              <p:cNvGrpSpPr>
                <a:grpSpLocks/>
              </p:cNvGrpSpPr>
              <p:nvPr/>
            </p:nvGrpSpPr>
            <p:grpSpPr bwMode="auto">
              <a:xfrm>
                <a:off x="7505827" y="5095066"/>
                <a:ext cx="482852" cy="196914"/>
                <a:chOff x="4650" y="1129"/>
                <a:chExt cx="246" cy="95"/>
              </a:xfrm>
            </p:grpSpPr>
            <p:sp>
              <p:nvSpPr>
                <p:cNvPr id="3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23" name="Group 743"/>
                <p:cNvGrpSpPr>
                  <a:grpSpLocks/>
                </p:cNvGrpSpPr>
                <p:nvPr/>
              </p:nvGrpSpPr>
              <p:grpSpPr bwMode="auto">
                <a:xfrm>
                  <a:off x="4699" y="1145"/>
                  <a:ext cx="138" cy="29"/>
                  <a:chOff x="2468" y="1332"/>
                  <a:chExt cx="310" cy="60"/>
                </a:xfrm>
              </p:grpSpPr>
              <p:sp>
                <p:nvSpPr>
                  <p:cNvPr id="32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2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2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8" name="Group 748"/>
              <p:cNvGrpSpPr>
                <a:grpSpLocks/>
              </p:cNvGrpSpPr>
              <p:nvPr/>
            </p:nvGrpSpPr>
            <p:grpSpPr bwMode="auto">
              <a:xfrm>
                <a:off x="6453458" y="5131103"/>
                <a:ext cx="482852" cy="196914"/>
                <a:chOff x="4650" y="1129"/>
                <a:chExt cx="246" cy="95"/>
              </a:xfrm>
            </p:grpSpPr>
            <p:sp>
              <p:nvSpPr>
                <p:cNvPr id="3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15" name="Group 752"/>
                <p:cNvGrpSpPr>
                  <a:grpSpLocks/>
                </p:cNvGrpSpPr>
                <p:nvPr/>
              </p:nvGrpSpPr>
              <p:grpSpPr bwMode="auto">
                <a:xfrm>
                  <a:off x="4699" y="1145"/>
                  <a:ext cx="138" cy="29"/>
                  <a:chOff x="2468" y="1332"/>
                  <a:chExt cx="310" cy="60"/>
                </a:xfrm>
              </p:grpSpPr>
              <p:sp>
                <p:nvSpPr>
                  <p:cNvPr id="31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1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9" name="Group 757"/>
              <p:cNvGrpSpPr>
                <a:grpSpLocks/>
              </p:cNvGrpSpPr>
              <p:nvPr/>
            </p:nvGrpSpPr>
            <p:grpSpPr bwMode="auto">
              <a:xfrm>
                <a:off x="6302412" y="4151683"/>
                <a:ext cx="304568" cy="137711"/>
                <a:chOff x="4650" y="1129"/>
                <a:chExt cx="246" cy="95"/>
              </a:xfrm>
            </p:grpSpPr>
            <p:sp>
              <p:nvSpPr>
                <p:cNvPr id="3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07" name="Group 761"/>
                <p:cNvGrpSpPr>
                  <a:grpSpLocks/>
                </p:cNvGrpSpPr>
                <p:nvPr/>
              </p:nvGrpSpPr>
              <p:grpSpPr bwMode="auto">
                <a:xfrm>
                  <a:off x="4699" y="1145"/>
                  <a:ext cx="138" cy="29"/>
                  <a:chOff x="2468" y="1332"/>
                  <a:chExt cx="310" cy="60"/>
                </a:xfrm>
              </p:grpSpPr>
              <p:sp>
                <p:nvSpPr>
                  <p:cNvPr id="31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0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00" name="Group 767"/>
              <p:cNvGrpSpPr>
                <a:grpSpLocks/>
              </p:cNvGrpSpPr>
              <p:nvPr/>
            </p:nvGrpSpPr>
            <p:grpSpPr bwMode="auto">
              <a:xfrm>
                <a:off x="6536409" y="3217308"/>
                <a:ext cx="304568" cy="137711"/>
                <a:chOff x="4650" y="1129"/>
                <a:chExt cx="246" cy="95"/>
              </a:xfrm>
            </p:grpSpPr>
            <p:sp>
              <p:nvSpPr>
                <p:cNvPr id="2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99" name="Group 771"/>
                <p:cNvGrpSpPr>
                  <a:grpSpLocks/>
                </p:cNvGrpSpPr>
                <p:nvPr/>
              </p:nvGrpSpPr>
              <p:grpSpPr bwMode="auto">
                <a:xfrm>
                  <a:off x="4699" y="1145"/>
                  <a:ext cx="138" cy="29"/>
                  <a:chOff x="2468" y="1332"/>
                  <a:chExt cx="310" cy="60"/>
                </a:xfrm>
              </p:grpSpPr>
              <p:sp>
                <p:nvSpPr>
                  <p:cNvPr id="30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0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01" name="Group 776"/>
              <p:cNvGrpSpPr>
                <a:grpSpLocks/>
              </p:cNvGrpSpPr>
              <p:nvPr/>
            </p:nvGrpSpPr>
            <p:grpSpPr bwMode="auto">
              <a:xfrm>
                <a:off x="5958225" y="4038425"/>
                <a:ext cx="394948" cy="285718"/>
                <a:chOff x="2967" y="478"/>
                <a:chExt cx="788" cy="625"/>
              </a:xfrm>
            </p:grpSpPr>
            <p:pic>
              <p:nvPicPr>
                <p:cNvPr id="294" name="Picture 777" descr="access_point_stylized_small"/>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5" name="Picture 778" descr="antenna_radiation_stylize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779"/>
              <p:cNvGrpSpPr>
                <a:grpSpLocks/>
              </p:cNvGrpSpPr>
              <p:nvPr/>
            </p:nvGrpSpPr>
            <p:grpSpPr bwMode="auto">
              <a:xfrm>
                <a:off x="7144307" y="5257230"/>
                <a:ext cx="439519" cy="341060"/>
                <a:chOff x="2967" y="478"/>
                <a:chExt cx="788" cy="625"/>
              </a:xfrm>
            </p:grpSpPr>
            <p:pic>
              <p:nvPicPr>
                <p:cNvPr id="292" name="Picture 780" descr="access_point_stylized_small"/>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3" name="Picture 781" descr="antenna_radiation_stylize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Group 782"/>
              <p:cNvGrpSpPr>
                <a:grpSpLocks/>
              </p:cNvGrpSpPr>
              <p:nvPr/>
            </p:nvGrpSpPr>
            <p:grpSpPr bwMode="auto">
              <a:xfrm>
                <a:off x="6308602" y="2696066"/>
                <a:ext cx="356567" cy="512233"/>
                <a:chOff x="742" y="2409"/>
                <a:chExt cx="576" cy="881"/>
              </a:xfrm>
            </p:grpSpPr>
            <p:grpSp>
              <p:nvGrpSpPr>
                <p:cNvPr id="274" name="Group 783"/>
                <p:cNvGrpSpPr>
                  <a:grpSpLocks/>
                </p:cNvGrpSpPr>
                <p:nvPr/>
              </p:nvGrpSpPr>
              <p:grpSpPr bwMode="auto">
                <a:xfrm>
                  <a:off x="832" y="2643"/>
                  <a:ext cx="376" cy="647"/>
                  <a:chOff x="3130" y="3288"/>
                  <a:chExt cx="410" cy="742"/>
                </a:xfrm>
              </p:grpSpPr>
              <p:sp>
                <p:nvSpPr>
                  <p:cNvPr id="27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7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7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8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9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9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grpSp>
            <p:pic>
              <p:nvPicPr>
                <p:cNvPr id="275" name="Picture 799" descr="cell_tower_radiation copy"/>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104" name="Text Box 580"/>
              <p:cNvSpPr txBox="1">
                <a:spLocks noChangeArrowheads="1"/>
              </p:cNvSpPr>
              <p:nvPr/>
            </p:nvSpPr>
            <p:spPr bwMode="auto">
              <a:xfrm>
                <a:off x="6228127" y="2322831"/>
                <a:ext cx="1541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Mobile Network</a:t>
                </a:r>
              </a:p>
            </p:txBody>
          </p:sp>
          <p:sp>
            <p:nvSpPr>
              <p:cNvPr id="105" name="Text Box 580"/>
              <p:cNvSpPr txBox="1">
                <a:spLocks noChangeArrowheads="1"/>
              </p:cNvSpPr>
              <p:nvPr/>
            </p:nvSpPr>
            <p:spPr bwMode="auto">
              <a:xfrm>
                <a:off x="7950088" y="2657599"/>
                <a:ext cx="10198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Global ISP</a:t>
                </a:r>
              </a:p>
            </p:txBody>
          </p:sp>
          <p:sp>
            <p:nvSpPr>
              <p:cNvPr id="106" name="Text Box 580"/>
              <p:cNvSpPr txBox="1">
                <a:spLocks noChangeArrowheads="1"/>
              </p:cNvSpPr>
              <p:nvPr/>
            </p:nvSpPr>
            <p:spPr bwMode="auto">
              <a:xfrm>
                <a:off x="7938331" y="3820107"/>
                <a:ext cx="1197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Regional ISP</a:t>
                </a:r>
              </a:p>
            </p:txBody>
          </p:sp>
          <p:sp>
            <p:nvSpPr>
              <p:cNvPr id="107" name="Text Box 580"/>
              <p:cNvSpPr txBox="1">
                <a:spLocks noChangeArrowheads="1"/>
              </p:cNvSpPr>
              <p:nvPr/>
            </p:nvSpPr>
            <p:spPr bwMode="auto">
              <a:xfrm>
                <a:off x="4951203" y="3419740"/>
                <a:ext cx="9079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dirty="0">
                    <a:latin typeface="+mn-lt"/>
                  </a:rPr>
                  <a:t>Home </a:t>
                </a:r>
              </a:p>
              <a:p>
                <a:pPr>
                  <a:lnSpc>
                    <a:spcPct val="80000"/>
                  </a:lnSpc>
                </a:pPr>
                <a:r>
                  <a:rPr lang="en-US" sz="1600" dirty="0">
                    <a:latin typeface="+mn-lt"/>
                  </a:rPr>
                  <a:t>Network</a:t>
                </a:r>
              </a:p>
            </p:txBody>
          </p:sp>
          <p:sp>
            <p:nvSpPr>
              <p:cNvPr id="108" name="Text Box 580"/>
              <p:cNvSpPr txBox="1">
                <a:spLocks noChangeArrowheads="1"/>
              </p:cNvSpPr>
              <p:nvPr/>
            </p:nvSpPr>
            <p:spPr bwMode="auto">
              <a:xfrm>
                <a:off x="5791200" y="5990713"/>
                <a:ext cx="123335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dirty="0">
                    <a:latin typeface="+mn-lt"/>
                  </a:rPr>
                  <a:t>Institutional</a:t>
                </a:r>
              </a:p>
              <a:p>
                <a:pPr>
                  <a:lnSpc>
                    <a:spcPct val="80000"/>
                  </a:lnSpc>
                </a:pPr>
                <a:r>
                  <a:rPr lang="en-US" sz="1600" dirty="0">
                    <a:latin typeface="+mn-lt"/>
                  </a:rPr>
                  <a:t>       Network</a:t>
                </a:r>
              </a:p>
            </p:txBody>
          </p:sp>
          <p:grpSp>
            <p:nvGrpSpPr>
              <p:cNvPr id="109" name="Group 950"/>
              <p:cNvGrpSpPr>
                <a:grpSpLocks/>
              </p:cNvGrpSpPr>
              <p:nvPr/>
            </p:nvGrpSpPr>
            <p:grpSpPr bwMode="auto">
              <a:xfrm>
                <a:off x="8008488" y="5255944"/>
                <a:ext cx="177045" cy="389967"/>
                <a:chOff x="4140" y="429"/>
                <a:chExt cx="1425" cy="2396"/>
              </a:xfrm>
            </p:grpSpPr>
            <p:sp>
              <p:nvSpPr>
                <p:cNvPr id="242" name="Freeform 951"/>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44" name="Freeform 953"/>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5" name="Freeform 954"/>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4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47" name="Group 956"/>
                <p:cNvGrpSpPr>
                  <a:grpSpLocks/>
                </p:cNvGrpSpPr>
                <p:nvPr/>
              </p:nvGrpSpPr>
              <p:grpSpPr bwMode="auto">
                <a:xfrm>
                  <a:off x="4749" y="668"/>
                  <a:ext cx="581" cy="145"/>
                  <a:chOff x="614" y="2568"/>
                  <a:chExt cx="725" cy="139"/>
                </a:xfrm>
              </p:grpSpPr>
              <p:sp>
                <p:nvSpPr>
                  <p:cNvPr id="27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4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49" name="Group 960"/>
                <p:cNvGrpSpPr>
                  <a:grpSpLocks/>
                </p:cNvGrpSpPr>
                <p:nvPr/>
              </p:nvGrpSpPr>
              <p:grpSpPr bwMode="auto">
                <a:xfrm>
                  <a:off x="4747" y="994"/>
                  <a:ext cx="581" cy="134"/>
                  <a:chOff x="614" y="2568"/>
                  <a:chExt cx="725" cy="139"/>
                </a:xfrm>
              </p:grpSpPr>
              <p:sp>
                <p:nvSpPr>
                  <p:cNvPr id="27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7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5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5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52" name="Group 965"/>
                <p:cNvGrpSpPr>
                  <a:grpSpLocks/>
                </p:cNvGrpSpPr>
                <p:nvPr/>
              </p:nvGrpSpPr>
              <p:grpSpPr bwMode="auto">
                <a:xfrm>
                  <a:off x="4735" y="1627"/>
                  <a:ext cx="582" cy="151"/>
                  <a:chOff x="614" y="2568"/>
                  <a:chExt cx="725" cy="139"/>
                </a:xfrm>
              </p:grpSpPr>
              <p:sp>
                <p:nvSpPr>
                  <p:cNvPr id="26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53" name="Freeform 968"/>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254" name="Group 969"/>
                <p:cNvGrpSpPr>
                  <a:grpSpLocks/>
                </p:cNvGrpSpPr>
                <p:nvPr/>
              </p:nvGrpSpPr>
              <p:grpSpPr bwMode="auto">
                <a:xfrm>
                  <a:off x="4739" y="1327"/>
                  <a:ext cx="582" cy="139"/>
                  <a:chOff x="614" y="2568"/>
                  <a:chExt cx="725" cy="139"/>
                </a:xfrm>
              </p:grpSpPr>
              <p:sp>
                <p:nvSpPr>
                  <p:cNvPr id="26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5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56" name="Freeform 973"/>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57" name="Freeform 974"/>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5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59" name="Freeform 976"/>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6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6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6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26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6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10" name="Group 983"/>
              <p:cNvGrpSpPr>
                <a:grpSpLocks/>
              </p:cNvGrpSpPr>
              <p:nvPr/>
            </p:nvGrpSpPr>
            <p:grpSpPr bwMode="auto">
              <a:xfrm>
                <a:off x="7762109" y="5500477"/>
                <a:ext cx="177045" cy="389967"/>
                <a:chOff x="4140" y="429"/>
                <a:chExt cx="1425" cy="2396"/>
              </a:xfrm>
            </p:grpSpPr>
            <p:sp>
              <p:nvSpPr>
                <p:cNvPr id="210" name="Freeform 984"/>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12" name="Freeform 986"/>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3" name="Freeform 987"/>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15" name="Group 989"/>
                <p:cNvGrpSpPr>
                  <a:grpSpLocks/>
                </p:cNvGrpSpPr>
                <p:nvPr/>
              </p:nvGrpSpPr>
              <p:grpSpPr bwMode="auto">
                <a:xfrm>
                  <a:off x="4749" y="668"/>
                  <a:ext cx="581" cy="145"/>
                  <a:chOff x="614" y="2568"/>
                  <a:chExt cx="725" cy="139"/>
                </a:xfrm>
              </p:grpSpPr>
              <p:sp>
                <p:nvSpPr>
                  <p:cNvPr id="24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1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17" name="Group 993"/>
                <p:cNvGrpSpPr>
                  <a:grpSpLocks/>
                </p:cNvGrpSpPr>
                <p:nvPr/>
              </p:nvGrpSpPr>
              <p:grpSpPr bwMode="auto">
                <a:xfrm>
                  <a:off x="4747" y="994"/>
                  <a:ext cx="581" cy="134"/>
                  <a:chOff x="614" y="2568"/>
                  <a:chExt cx="725" cy="139"/>
                </a:xfrm>
              </p:grpSpPr>
              <p:sp>
                <p:nvSpPr>
                  <p:cNvPr id="23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1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1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20" name="Group 998"/>
                <p:cNvGrpSpPr>
                  <a:grpSpLocks/>
                </p:cNvGrpSpPr>
                <p:nvPr/>
              </p:nvGrpSpPr>
              <p:grpSpPr bwMode="auto">
                <a:xfrm>
                  <a:off x="4735" y="1627"/>
                  <a:ext cx="582" cy="151"/>
                  <a:chOff x="614" y="2568"/>
                  <a:chExt cx="725" cy="139"/>
                </a:xfrm>
              </p:grpSpPr>
              <p:sp>
                <p:nvSpPr>
                  <p:cNvPr id="23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21" name="Freeform 1001"/>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222" name="Group 1002"/>
                <p:cNvGrpSpPr>
                  <a:grpSpLocks/>
                </p:cNvGrpSpPr>
                <p:nvPr/>
              </p:nvGrpSpPr>
              <p:grpSpPr bwMode="auto">
                <a:xfrm>
                  <a:off x="4739" y="1327"/>
                  <a:ext cx="582" cy="139"/>
                  <a:chOff x="614" y="2568"/>
                  <a:chExt cx="725" cy="139"/>
                </a:xfrm>
              </p:grpSpPr>
              <p:sp>
                <p:nvSpPr>
                  <p:cNvPr id="23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2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24" name="Freeform 1006"/>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25" name="Freeform 1007"/>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2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7" name="Freeform 1009"/>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2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2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3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23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11" name="Group 1016"/>
              <p:cNvGrpSpPr>
                <a:grpSpLocks/>
              </p:cNvGrpSpPr>
              <p:nvPr/>
            </p:nvGrpSpPr>
            <p:grpSpPr bwMode="auto">
              <a:xfrm>
                <a:off x="5716799" y="2856944"/>
                <a:ext cx="417233" cy="330764"/>
                <a:chOff x="877" y="1008"/>
                <a:chExt cx="2747" cy="2591"/>
              </a:xfrm>
            </p:grpSpPr>
            <p:pic>
              <p:nvPicPr>
                <p:cNvPr id="187" name="Picture 1017" descr="antenna_stylized"/>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1018" descr="laptop_keyboard"/>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 name="Freeform 1019"/>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90" name="Picture 1020" descr="screen"/>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Freeform 1021"/>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2" name="Freeform 1022"/>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3" name="Freeform 1023"/>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4" name="Freeform 1024"/>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5" name="Freeform 1025"/>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6" name="Freeform 1026"/>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97" name="Group 1027"/>
                <p:cNvGrpSpPr>
                  <a:grpSpLocks/>
                </p:cNvGrpSpPr>
                <p:nvPr/>
              </p:nvGrpSpPr>
              <p:grpSpPr bwMode="auto">
                <a:xfrm>
                  <a:off x="1709" y="3008"/>
                  <a:ext cx="507" cy="234"/>
                  <a:chOff x="1740" y="2642"/>
                  <a:chExt cx="752" cy="327"/>
                </a:xfrm>
              </p:grpSpPr>
              <p:sp>
                <p:nvSpPr>
                  <p:cNvPr id="20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98" name="Freeform 1034"/>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99" name="Freeform 1035"/>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0"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1" name="Freeform 1037"/>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2" name="Freeform 1038"/>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112" name="Group 1064"/>
              <p:cNvGrpSpPr>
                <a:grpSpLocks/>
              </p:cNvGrpSpPr>
              <p:nvPr/>
            </p:nvGrpSpPr>
            <p:grpSpPr bwMode="auto">
              <a:xfrm>
                <a:off x="6941262" y="5648483"/>
                <a:ext cx="370186" cy="330764"/>
                <a:chOff x="877" y="1008"/>
                <a:chExt cx="2747" cy="2591"/>
              </a:xfrm>
            </p:grpSpPr>
            <p:pic>
              <p:nvPicPr>
                <p:cNvPr id="164" name="Picture 1065" descr="antenna_stylize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066" descr="laptop_keyboard"/>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1067"/>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67" name="Picture 1068" descr="screen"/>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 name="Freeform 1069"/>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 name="Freeform 1070"/>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0" name="Freeform 1071"/>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1" name="Freeform 1072"/>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2" name="Freeform 1073"/>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3" name="Freeform 1074"/>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74" name="Group 1075"/>
                <p:cNvGrpSpPr>
                  <a:grpSpLocks/>
                </p:cNvGrpSpPr>
                <p:nvPr/>
              </p:nvGrpSpPr>
              <p:grpSpPr bwMode="auto">
                <a:xfrm>
                  <a:off x="1709" y="3008"/>
                  <a:ext cx="507" cy="234"/>
                  <a:chOff x="1740" y="2642"/>
                  <a:chExt cx="752" cy="327"/>
                </a:xfrm>
              </p:grpSpPr>
              <p:sp>
                <p:nvSpPr>
                  <p:cNvPr id="18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75" name="Freeform 1082"/>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6" name="Freeform 1083"/>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7"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8" name="Freeform 1085"/>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9" name="Freeform 1086"/>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113" name="Group 1114"/>
              <p:cNvGrpSpPr>
                <a:grpSpLocks/>
              </p:cNvGrpSpPr>
              <p:nvPr/>
            </p:nvGrpSpPr>
            <p:grpSpPr bwMode="auto">
              <a:xfrm>
                <a:off x="5918606" y="3666477"/>
                <a:ext cx="346663" cy="330764"/>
                <a:chOff x="877" y="1008"/>
                <a:chExt cx="2747" cy="2591"/>
              </a:xfrm>
            </p:grpSpPr>
            <p:pic>
              <p:nvPicPr>
                <p:cNvPr id="141" name="Picture 1115" descr="antenna_stylize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1116" descr="laptop_keyboard"/>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1117"/>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44" name="Picture 1118" descr="screen"/>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Freeform 1119"/>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6" name="Freeform 1120"/>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7" name="Freeform 1121"/>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8" name="Freeform 1122"/>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9" name="Freeform 1123"/>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0" name="Freeform 1124"/>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51" name="Group 1125"/>
                <p:cNvGrpSpPr>
                  <a:grpSpLocks/>
                </p:cNvGrpSpPr>
                <p:nvPr/>
              </p:nvGrpSpPr>
              <p:grpSpPr bwMode="auto">
                <a:xfrm>
                  <a:off x="1709" y="3008"/>
                  <a:ext cx="507" cy="234"/>
                  <a:chOff x="1740" y="2642"/>
                  <a:chExt cx="752" cy="327"/>
                </a:xfrm>
              </p:grpSpPr>
              <p:sp>
                <p:nvSpPr>
                  <p:cNvPr id="15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52" name="Freeform 1132"/>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3" name="Freeform 1133"/>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4"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5" name="Freeform 1135"/>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6" name="Freeform 1136"/>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114" name="Group 1139"/>
              <p:cNvGrpSpPr>
                <a:grpSpLocks/>
              </p:cNvGrpSpPr>
              <p:nvPr/>
            </p:nvGrpSpPr>
            <p:grpSpPr bwMode="auto">
              <a:xfrm flipH="1">
                <a:off x="6214508" y="3813197"/>
                <a:ext cx="323139" cy="302449"/>
                <a:chOff x="2839" y="3501"/>
                <a:chExt cx="755" cy="803"/>
              </a:xfrm>
            </p:grpSpPr>
            <p:pic>
              <p:nvPicPr>
                <p:cNvPr id="139" name="Picture 1140" descr="desktop_computer_stylized_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115" name="Group 1142"/>
              <p:cNvGrpSpPr>
                <a:grpSpLocks/>
              </p:cNvGrpSpPr>
              <p:nvPr/>
            </p:nvGrpSpPr>
            <p:grpSpPr bwMode="auto">
              <a:xfrm>
                <a:off x="7280496" y="5597003"/>
                <a:ext cx="370186" cy="330764"/>
                <a:chOff x="877" y="1008"/>
                <a:chExt cx="2747" cy="2591"/>
              </a:xfrm>
            </p:grpSpPr>
            <p:pic>
              <p:nvPicPr>
                <p:cNvPr id="116" name="Picture 1143" descr="antenna_stylize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144" descr="laptop_keyboard"/>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1145"/>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19" name="Picture 1146" descr="screen"/>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1147"/>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1" name="Freeform 1148"/>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2" name="Freeform 1149"/>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3" name="Freeform 1150"/>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4" name="Freeform 1151"/>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5" name="Freeform 1152"/>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26" name="Group 1153"/>
                <p:cNvGrpSpPr>
                  <a:grpSpLocks/>
                </p:cNvGrpSpPr>
                <p:nvPr/>
              </p:nvGrpSpPr>
              <p:grpSpPr bwMode="auto">
                <a:xfrm>
                  <a:off x="1709" y="3008"/>
                  <a:ext cx="507" cy="234"/>
                  <a:chOff x="1740" y="2642"/>
                  <a:chExt cx="752" cy="327"/>
                </a:xfrm>
              </p:grpSpPr>
              <p:sp>
                <p:nvSpPr>
                  <p:cNvPr id="13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27" name="Freeform 1160"/>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8" name="Freeform 1161"/>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9"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0" name="Freeform 1163"/>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1" name="Freeform 1164"/>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grpSp>
      <p:sp>
        <p:nvSpPr>
          <p:cNvPr id="4" name="Title 3"/>
          <p:cNvSpPr>
            <a:spLocks noGrp="1"/>
          </p:cNvSpPr>
          <p:nvPr>
            <p:ph type="title"/>
          </p:nvPr>
        </p:nvSpPr>
        <p:spPr/>
        <p:txBody>
          <a:bodyPr/>
          <a:lstStyle/>
          <a:p>
            <a:r>
              <a:rPr lang="en-US" dirty="0"/>
              <a:t>What is Internet?</a:t>
            </a:r>
          </a:p>
        </p:txBody>
      </p:sp>
      <p:grpSp>
        <p:nvGrpSpPr>
          <p:cNvPr id="5" name="Group 4"/>
          <p:cNvGrpSpPr/>
          <p:nvPr/>
        </p:nvGrpSpPr>
        <p:grpSpPr>
          <a:xfrm>
            <a:off x="381000" y="3093443"/>
            <a:ext cx="3823689" cy="3154957"/>
            <a:chOff x="381000" y="3093443"/>
            <a:chExt cx="3823689" cy="3154957"/>
          </a:xfrm>
        </p:grpSpPr>
        <p:sp>
          <p:nvSpPr>
            <p:cNvPr id="472" name="Rounded Rectangle 471"/>
            <p:cNvSpPr/>
            <p:nvPr/>
          </p:nvSpPr>
          <p:spPr>
            <a:xfrm>
              <a:off x="381000" y="3093443"/>
              <a:ext cx="3734603" cy="315495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473" name="Group 852"/>
            <p:cNvGrpSpPr>
              <a:grpSpLocks/>
            </p:cNvGrpSpPr>
            <p:nvPr/>
          </p:nvGrpSpPr>
          <p:grpSpPr bwMode="auto">
            <a:xfrm>
              <a:off x="2847454" y="5060027"/>
              <a:ext cx="684223" cy="677499"/>
              <a:chOff x="271" y="3440"/>
              <a:chExt cx="407" cy="366"/>
            </a:xfrm>
          </p:grpSpPr>
          <p:sp>
            <p:nvSpPr>
              <p:cNvPr id="474" name="Text Box 662"/>
              <p:cNvSpPr txBox="1">
                <a:spLocks noChangeArrowheads="1"/>
              </p:cNvSpPr>
              <p:nvPr/>
            </p:nvSpPr>
            <p:spPr bwMode="auto">
              <a:xfrm>
                <a:off x="271" y="3614"/>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latin typeface="+mn-lt"/>
                  </a:rPr>
                  <a:t>router</a:t>
                </a:r>
              </a:p>
            </p:txBody>
          </p:sp>
          <p:grpSp>
            <p:nvGrpSpPr>
              <p:cNvPr id="475" name="Group 843"/>
              <p:cNvGrpSpPr>
                <a:grpSpLocks/>
              </p:cNvGrpSpPr>
              <p:nvPr/>
            </p:nvGrpSpPr>
            <p:grpSpPr bwMode="auto">
              <a:xfrm>
                <a:off x="308" y="3440"/>
                <a:ext cx="307" cy="128"/>
                <a:chOff x="4648" y="1129"/>
                <a:chExt cx="248" cy="95"/>
              </a:xfrm>
            </p:grpSpPr>
            <p:sp>
              <p:nvSpPr>
                <p:cNvPr id="476" name="Oval 407"/>
                <p:cNvSpPr>
                  <a:spLocks noChangeArrowheads="1"/>
                </p:cNvSpPr>
                <p:nvPr/>
              </p:nvSpPr>
              <p:spPr bwMode="auto">
                <a:xfrm>
                  <a:off x="4648" y="1171"/>
                  <a:ext cx="245"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4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478" name="Oval 411"/>
                <p:cNvSpPr>
                  <a:spLocks noChangeArrowheads="1"/>
                </p:cNvSpPr>
                <p:nvPr/>
              </p:nvSpPr>
              <p:spPr bwMode="auto">
                <a:xfrm>
                  <a:off x="4651" y="1129"/>
                  <a:ext cx="245"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479" name="Group 847"/>
                <p:cNvGrpSpPr>
                  <a:grpSpLocks/>
                </p:cNvGrpSpPr>
                <p:nvPr/>
              </p:nvGrpSpPr>
              <p:grpSpPr bwMode="auto">
                <a:xfrm>
                  <a:off x="4699" y="1145"/>
                  <a:ext cx="138" cy="29"/>
                  <a:chOff x="2468" y="1332"/>
                  <a:chExt cx="310" cy="60"/>
                </a:xfrm>
              </p:grpSpPr>
              <p:sp>
                <p:nvSpPr>
                  <p:cNvPr id="482"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83"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480"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1"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484" name="Group 842"/>
            <p:cNvGrpSpPr>
              <a:grpSpLocks/>
            </p:cNvGrpSpPr>
            <p:nvPr/>
          </p:nvGrpSpPr>
          <p:grpSpPr bwMode="auto">
            <a:xfrm>
              <a:off x="2175559" y="3689457"/>
              <a:ext cx="2029130" cy="1197653"/>
              <a:chOff x="-149" y="2319"/>
              <a:chExt cx="1207" cy="647"/>
            </a:xfrm>
          </p:grpSpPr>
          <p:sp>
            <p:nvSpPr>
              <p:cNvPr id="485" name="Text Box 666"/>
              <p:cNvSpPr txBox="1">
                <a:spLocks noChangeArrowheads="1"/>
              </p:cNvSpPr>
              <p:nvPr/>
            </p:nvSpPr>
            <p:spPr bwMode="auto">
              <a:xfrm>
                <a:off x="327" y="2829"/>
                <a:ext cx="619"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dirty="0">
                    <a:latin typeface="+mn-lt"/>
                  </a:rPr>
                  <a:t>Wired link</a:t>
                </a:r>
              </a:p>
            </p:txBody>
          </p:sp>
          <p:sp>
            <p:nvSpPr>
              <p:cNvPr id="486" name="Text Box 669"/>
              <p:cNvSpPr txBox="1">
                <a:spLocks noChangeArrowheads="1"/>
              </p:cNvSpPr>
              <p:nvPr/>
            </p:nvSpPr>
            <p:spPr bwMode="auto">
              <a:xfrm>
                <a:off x="569" y="2465"/>
                <a:ext cx="48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dirty="0">
                    <a:latin typeface="+mn-lt"/>
                  </a:rPr>
                  <a:t>wireless</a:t>
                </a:r>
              </a:p>
              <a:p>
                <a:pPr>
                  <a:lnSpc>
                    <a:spcPct val="75000"/>
                  </a:lnSpc>
                </a:pPr>
                <a:r>
                  <a:rPr lang="en-US" sz="1400" dirty="0">
                    <a:latin typeface="+mn-lt"/>
                  </a:rPr>
                  <a:t>links</a:t>
                </a:r>
              </a:p>
            </p:txBody>
          </p:sp>
          <p:grpSp>
            <p:nvGrpSpPr>
              <p:cNvPr id="487" name="Group 819"/>
              <p:cNvGrpSpPr>
                <a:grpSpLocks/>
              </p:cNvGrpSpPr>
              <p:nvPr/>
            </p:nvGrpSpPr>
            <p:grpSpPr bwMode="auto">
              <a:xfrm>
                <a:off x="385" y="2319"/>
                <a:ext cx="201" cy="280"/>
                <a:chOff x="742" y="2413"/>
                <a:chExt cx="576" cy="877"/>
              </a:xfrm>
            </p:grpSpPr>
            <p:grpSp>
              <p:nvGrpSpPr>
                <p:cNvPr id="492" name="Group 820"/>
                <p:cNvGrpSpPr>
                  <a:grpSpLocks/>
                </p:cNvGrpSpPr>
                <p:nvPr/>
              </p:nvGrpSpPr>
              <p:grpSpPr bwMode="auto">
                <a:xfrm>
                  <a:off x="832" y="2643"/>
                  <a:ext cx="376" cy="647"/>
                  <a:chOff x="3130" y="3288"/>
                  <a:chExt cx="410" cy="742"/>
                </a:xfrm>
              </p:grpSpPr>
              <p:sp>
                <p:nvSpPr>
                  <p:cNvPr id="49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49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49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49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49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5" name="Line 280"/>
                  <p:cNvSpPr>
                    <a:spLocks noChangeShapeType="1"/>
                  </p:cNvSpPr>
                  <p:nvPr/>
                </p:nvSpPr>
                <p:spPr bwMode="auto">
                  <a:xfrm flipV="1">
                    <a:off x="3335" y="3784"/>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50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grpSp>
            <p:pic>
              <p:nvPicPr>
                <p:cNvPr id="493" name="Picture 836" descr="cell_tower_radiation copy"/>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42" y="2413"/>
                  <a:ext cx="57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488" name="Group 838"/>
              <p:cNvGrpSpPr>
                <a:grpSpLocks/>
              </p:cNvGrpSpPr>
              <p:nvPr/>
            </p:nvGrpSpPr>
            <p:grpSpPr bwMode="auto">
              <a:xfrm>
                <a:off x="-149" y="2348"/>
                <a:ext cx="374" cy="285"/>
                <a:chOff x="2419" y="253"/>
                <a:chExt cx="830" cy="671"/>
              </a:xfrm>
            </p:grpSpPr>
            <p:pic>
              <p:nvPicPr>
                <p:cNvPr id="490" name="Picture 839" descr="access_point_stylized_small"/>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2673" y="380"/>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 name="Picture 840" descr="antenna_radiation_stylized"/>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419" y="253"/>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9" name="Line 841"/>
              <p:cNvSpPr>
                <a:spLocks noChangeShapeType="1"/>
              </p:cNvSpPr>
              <p:nvPr/>
            </p:nvSpPr>
            <p:spPr bwMode="auto">
              <a:xfrm>
                <a:off x="61" y="289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10" name="Group 1201"/>
            <p:cNvGrpSpPr>
              <a:grpSpLocks/>
            </p:cNvGrpSpPr>
            <p:nvPr/>
          </p:nvGrpSpPr>
          <p:grpSpPr bwMode="auto">
            <a:xfrm>
              <a:off x="603546" y="3177925"/>
              <a:ext cx="2376010" cy="2562670"/>
              <a:chOff x="210" y="833"/>
              <a:chExt cx="947" cy="994"/>
            </a:xfrm>
          </p:grpSpPr>
          <p:sp>
            <p:nvSpPr>
              <p:cNvPr id="511" name="Text Box 667"/>
              <p:cNvSpPr txBox="1">
                <a:spLocks noChangeArrowheads="1"/>
              </p:cNvSpPr>
              <p:nvPr/>
            </p:nvSpPr>
            <p:spPr bwMode="auto">
              <a:xfrm>
                <a:off x="479" y="1667"/>
                <a:ext cx="678"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dirty="0">
                    <a:latin typeface="+mn-lt"/>
                  </a:rPr>
                  <a:t>smartphone</a:t>
                </a:r>
              </a:p>
            </p:txBody>
          </p:sp>
          <p:sp>
            <p:nvSpPr>
              <p:cNvPr id="512" name="Text Box 663"/>
              <p:cNvSpPr txBox="1">
                <a:spLocks noChangeArrowheads="1"/>
              </p:cNvSpPr>
              <p:nvPr/>
            </p:nvSpPr>
            <p:spPr bwMode="auto">
              <a:xfrm>
                <a:off x="487" y="872"/>
                <a:ext cx="2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latin typeface="+mn-lt"/>
                  </a:rPr>
                  <a:t>PC</a:t>
                </a:r>
              </a:p>
            </p:txBody>
          </p:sp>
          <p:sp>
            <p:nvSpPr>
              <p:cNvPr id="513" name="Text Box 664"/>
              <p:cNvSpPr txBox="1">
                <a:spLocks noChangeArrowheads="1"/>
              </p:cNvSpPr>
              <p:nvPr/>
            </p:nvSpPr>
            <p:spPr bwMode="auto">
              <a:xfrm>
                <a:off x="488" y="1096"/>
                <a:ext cx="40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latin typeface="+mn-lt"/>
                  </a:rPr>
                  <a:t>server</a:t>
                </a:r>
              </a:p>
            </p:txBody>
          </p:sp>
          <p:sp>
            <p:nvSpPr>
              <p:cNvPr id="514" name="Text Box 665"/>
              <p:cNvSpPr txBox="1">
                <a:spLocks noChangeArrowheads="1"/>
              </p:cNvSpPr>
              <p:nvPr/>
            </p:nvSpPr>
            <p:spPr bwMode="auto">
              <a:xfrm>
                <a:off x="493" y="1390"/>
                <a:ext cx="48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dirty="0">
                    <a:latin typeface="+mn-lt"/>
                  </a:rPr>
                  <a:t>wireless</a:t>
                </a:r>
              </a:p>
              <a:p>
                <a:pPr>
                  <a:lnSpc>
                    <a:spcPct val="75000"/>
                  </a:lnSpc>
                </a:pPr>
                <a:r>
                  <a:rPr lang="en-US" sz="1400" dirty="0">
                    <a:latin typeface="+mn-lt"/>
                  </a:rPr>
                  <a:t>laptop</a:t>
                </a:r>
              </a:p>
            </p:txBody>
          </p:sp>
          <p:grpSp>
            <p:nvGrpSpPr>
              <p:cNvPr id="515" name="Group 805"/>
              <p:cNvGrpSpPr>
                <a:grpSpLocks/>
              </p:cNvGrpSpPr>
              <p:nvPr/>
            </p:nvGrpSpPr>
            <p:grpSpPr bwMode="auto">
              <a:xfrm flipH="1">
                <a:off x="244" y="833"/>
                <a:ext cx="261" cy="235"/>
                <a:chOff x="2839" y="3501"/>
                <a:chExt cx="755" cy="803"/>
              </a:xfrm>
            </p:grpSpPr>
            <p:pic>
              <p:nvPicPr>
                <p:cNvPr id="576" name="Picture 806" descr="desktop_computer_stylized_medium"/>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516" name="Group 808"/>
              <p:cNvGrpSpPr>
                <a:grpSpLocks/>
              </p:cNvGrpSpPr>
              <p:nvPr/>
            </p:nvGrpSpPr>
            <p:grpSpPr bwMode="auto">
              <a:xfrm>
                <a:off x="273" y="1644"/>
                <a:ext cx="234" cy="173"/>
                <a:chOff x="2701" y="1743"/>
                <a:chExt cx="462" cy="478"/>
              </a:xfrm>
            </p:grpSpPr>
            <p:pic>
              <p:nvPicPr>
                <p:cNvPr id="574" name="Picture 809" descr="iphone_stylized_small"/>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2878" y="1814"/>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5" name="Picture 810" descr="antenna_radiation_stylized"/>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2701" y="1743"/>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7" name="Group 1088"/>
              <p:cNvGrpSpPr>
                <a:grpSpLocks/>
              </p:cNvGrpSpPr>
              <p:nvPr/>
            </p:nvGrpSpPr>
            <p:grpSpPr bwMode="auto">
              <a:xfrm>
                <a:off x="210" y="1368"/>
                <a:ext cx="301" cy="236"/>
                <a:chOff x="877" y="1008"/>
                <a:chExt cx="2747" cy="2591"/>
              </a:xfrm>
            </p:grpSpPr>
            <p:pic>
              <p:nvPicPr>
                <p:cNvPr id="551" name="Picture 1089" descr="antenna_stylized"/>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 name="Picture 1090" descr="laptop_keyboard"/>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 name="Freeform 1091"/>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554" name="Picture 1092" descr="screen"/>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 name="Freeform 1093"/>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56" name="Freeform 1094"/>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57" name="Freeform 1095"/>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58" name="Freeform 1096"/>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59" name="Freeform 1097"/>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0" name="Freeform 1098"/>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561" name="Group 1099"/>
                <p:cNvGrpSpPr>
                  <a:grpSpLocks/>
                </p:cNvGrpSpPr>
                <p:nvPr/>
              </p:nvGrpSpPr>
              <p:grpSpPr bwMode="auto">
                <a:xfrm>
                  <a:off x="1709" y="3008"/>
                  <a:ext cx="507" cy="234"/>
                  <a:chOff x="1740" y="2642"/>
                  <a:chExt cx="752" cy="327"/>
                </a:xfrm>
              </p:grpSpPr>
              <p:sp>
                <p:nvSpPr>
                  <p:cNvPr id="568"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9"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70"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71"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72"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73"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562" name="Freeform 1106"/>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3" name="Freeform 1107"/>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4"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5" name="Freeform 1109"/>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6" name="Freeform 1110"/>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67"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18" name="Group 1168"/>
              <p:cNvGrpSpPr>
                <a:grpSpLocks/>
              </p:cNvGrpSpPr>
              <p:nvPr/>
            </p:nvGrpSpPr>
            <p:grpSpPr bwMode="auto">
              <a:xfrm>
                <a:off x="340" y="1097"/>
                <a:ext cx="157" cy="256"/>
                <a:chOff x="4140" y="429"/>
                <a:chExt cx="1425" cy="2396"/>
              </a:xfrm>
            </p:grpSpPr>
            <p:sp>
              <p:nvSpPr>
                <p:cNvPr id="519" name="Freeform 1169"/>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20"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21" name="Freeform 1171"/>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22" name="Freeform 1172"/>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23"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24" name="Group 1174"/>
                <p:cNvGrpSpPr>
                  <a:grpSpLocks/>
                </p:cNvGrpSpPr>
                <p:nvPr/>
              </p:nvGrpSpPr>
              <p:grpSpPr bwMode="auto">
                <a:xfrm>
                  <a:off x="4749" y="668"/>
                  <a:ext cx="581" cy="145"/>
                  <a:chOff x="614" y="2568"/>
                  <a:chExt cx="725" cy="139"/>
                </a:xfrm>
              </p:grpSpPr>
              <p:sp>
                <p:nvSpPr>
                  <p:cNvPr id="549"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50"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25"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26" name="Group 1178"/>
                <p:cNvGrpSpPr>
                  <a:grpSpLocks/>
                </p:cNvGrpSpPr>
                <p:nvPr/>
              </p:nvGrpSpPr>
              <p:grpSpPr bwMode="auto">
                <a:xfrm>
                  <a:off x="4747" y="994"/>
                  <a:ext cx="581" cy="134"/>
                  <a:chOff x="614" y="2568"/>
                  <a:chExt cx="725" cy="139"/>
                </a:xfrm>
              </p:grpSpPr>
              <p:sp>
                <p:nvSpPr>
                  <p:cNvPr id="547"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8"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27"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28"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29" name="Group 1183"/>
                <p:cNvGrpSpPr>
                  <a:grpSpLocks/>
                </p:cNvGrpSpPr>
                <p:nvPr/>
              </p:nvGrpSpPr>
              <p:grpSpPr bwMode="auto">
                <a:xfrm>
                  <a:off x="4735" y="1627"/>
                  <a:ext cx="582" cy="151"/>
                  <a:chOff x="614" y="2568"/>
                  <a:chExt cx="725" cy="139"/>
                </a:xfrm>
              </p:grpSpPr>
              <p:sp>
                <p:nvSpPr>
                  <p:cNvPr id="545"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6"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30" name="Freeform 1186"/>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531" name="Group 1187"/>
                <p:cNvGrpSpPr>
                  <a:grpSpLocks/>
                </p:cNvGrpSpPr>
                <p:nvPr/>
              </p:nvGrpSpPr>
              <p:grpSpPr bwMode="auto">
                <a:xfrm>
                  <a:off x="4739" y="1327"/>
                  <a:ext cx="582" cy="139"/>
                  <a:chOff x="614" y="2568"/>
                  <a:chExt cx="725" cy="139"/>
                </a:xfrm>
              </p:grpSpPr>
              <p:sp>
                <p:nvSpPr>
                  <p:cNvPr id="54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32"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33" name="Freeform 1191"/>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34" name="Freeform 1192"/>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35"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36" name="Freeform 1194"/>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37"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38"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39"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0"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541"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42"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en-US"/>
                </a:p>
              </p:txBody>
            </p:sp>
          </p:grpSp>
        </p:grpSp>
      </p:grpSp>
      <p:sp>
        <p:nvSpPr>
          <p:cNvPr id="578" name="TextBox 577"/>
          <p:cNvSpPr txBox="1"/>
          <p:nvPr/>
        </p:nvSpPr>
        <p:spPr>
          <a:xfrm>
            <a:off x="1283404" y="2696603"/>
            <a:ext cx="2244076" cy="369332"/>
          </a:xfrm>
          <a:prstGeom prst="rect">
            <a:avLst/>
          </a:prstGeom>
          <a:noFill/>
        </p:spPr>
        <p:txBody>
          <a:bodyPr wrap="none" rtlCol="0">
            <a:spAutoFit/>
          </a:bodyPr>
          <a:lstStyle/>
          <a:p>
            <a:r>
              <a:rPr lang="en-US" dirty="0"/>
              <a:t>Network Components</a:t>
            </a:r>
          </a:p>
        </p:txBody>
      </p:sp>
      <p:sp>
        <p:nvSpPr>
          <p:cNvPr id="47" name="Striped Right Arrow 46"/>
          <p:cNvSpPr/>
          <p:nvPr/>
        </p:nvSpPr>
        <p:spPr>
          <a:xfrm>
            <a:off x="4204689" y="4001702"/>
            <a:ext cx="1493539" cy="655450"/>
          </a:xfrm>
          <a:prstGeom prst="stripedRightArrow">
            <a:avLst/>
          </a:prstGeom>
          <a:solidFill>
            <a:schemeClr val="tx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059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 grpId="0"/>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C39BDF01-4B07-4E0A-9B2B-094D75A450F8}"/>
              </a:ext>
            </a:extLst>
          </p:cNvPr>
          <p:cNvSpPr>
            <a:spLocks noGrp="1"/>
          </p:cNvSpPr>
          <p:nvPr>
            <p:ph type="sldNum" sz="quarter" idx="10"/>
          </p:nvPr>
        </p:nvSpPr>
        <p:spPr/>
        <p:txBody>
          <a:bodyPr/>
          <a:lstStyle/>
          <a:p>
            <a:r>
              <a:rPr lang="en-US" altLang="en-US"/>
              <a:t>1.</a:t>
            </a:r>
            <a:fld id="{E907C76A-DDBA-496A-B0CF-CA99B315E328}" type="slidenum">
              <a:rPr lang="en-US" altLang="en-US"/>
              <a:pPr/>
              <a:t>25</a:t>
            </a:fld>
            <a:endParaRPr lang="en-US" altLang="en-US"/>
          </a:p>
        </p:txBody>
      </p:sp>
      <p:sp>
        <p:nvSpPr>
          <p:cNvPr id="875522" name="Line 2">
            <a:extLst>
              <a:ext uri="{FF2B5EF4-FFF2-40B4-BE49-F238E27FC236}">
                <a16:creationId xmlns:a16="http://schemas.microsoft.com/office/drawing/2014/main" id="{646316AC-3BFE-4D9B-B25B-549B6DBBB42B}"/>
              </a:ext>
            </a:extLst>
          </p:cNvPr>
          <p:cNvSpPr>
            <a:spLocks noChangeShapeType="1"/>
          </p:cNvSpPr>
          <p:nvPr/>
        </p:nvSpPr>
        <p:spPr bwMode="auto">
          <a:xfrm>
            <a:off x="152400" y="762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3" name="Line 3">
            <a:extLst>
              <a:ext uri="{FF2B5EF4-FFF2-40B4-BE49-F238E27FC236}">
                <a16:creationId xmlns:a16="http://schemas.microsoft.com/office/drawing/2014/main" id="{77D3A954-C473-4DF4-8118-D3649348B923}"/>
              </a:ext>
            </a:extLst>
          </p:cNvPr>
          <p:cNvSpPr>
            <a:spLocks noChangeShapeType="1"/>
          </p:cNvSpPr>
          <p:nvPr/>
        </p:nvSpPr>
        <p:spPr bwMode="auto">
          <a:xfrm>
            <a:off x="152400" y="9144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5524" name="Text Box 4">
            <a:extLst>
              <a:ext uri="{FF2B5EF4-FFF2-40B4-BE49-F238E27FC236}">
                <a16:creationId xmlns:a16="http://schemas.microsoft.com/office/drawing/2014/main" id="{E87E5F49-966C-4DB5-84E6-6ED6178C2F62}"/>
              </a:ext>
            </a:extLst>
          </p:cNvPr>
          <p:cNvSpPr txBox="1">
            <a:spLocks noChangeArrowheads="1"/>
          </p:cNvSpPr>
          <p:nvPr/>
        </p:nvSpPr>
        <p:spPr bwMode="auto">
          <a:xfrm>
            <a:off x="304800" y="304800"/>
            <a:ext cx="4373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latin typeface="Times New Roman" panose="02020603050405020304" pitchFamily="18" charset="0"/>
              </a:rPr>
              <a:t>Hierarchical organization of the Internet</a:t>
            </a:r>
          </a:p>
        </p:txBody>
      </p:sp>
      <p:sp>
        <p:nvSpPr>
          <p:cNvPr id="875525" name="Line 5">
            <a:extLst>
              <a:ext uri="{FF2B5EF4-FFF2-40B4-BE49-F238E27FC236}">
                <a16:creationId xmlns:a16="http://schemas.microsoft.com/office/drawing/2014/main" id="{863FBC11-2E5C-48C1-B2FD-047F6C35BEEB}"/>
              </a:ext>
            </a:extLst>
          </p:cNvPr>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75526" name="Picture 6">
            <a:extLst>
              <a:ext uri="{FF2B5EF4-FFF2-40B4-BE49-F238E27FC236}">
                <a16:creationId xmlns:a16="http://schemas.microsoft.com/office/drawing/2014/main" id="{0B1CD154-CF5D-4970-873F-1DA54056B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8463" y="1095375"/>
            <a:ext cx="5494337"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1664F4E-FC8D-44AD-BD1F-2C25DDCEC5F8}"/>
              </a:ext>
            </a:extLst>
          </p:cNvPr>
          <p:cNvSpPr>
            <a:spLocks noGrp="1" noChangeArrowheads="1"/>
          </p:cNvSpPr>
          <p:nvPr>
            <p:ph type="title"/>
          </p:nvPr>
        </p:nvSpPr>
        <p:spPr/>
        <p:txBody>
          <a:bodyPr/>
          <a:lstStyle/>
          <a:p>
            <a:pPr eaLnBrk="1" hangingPunct="1"/>
            <a:r>
              <a:rPr lang="en-US" altLang="en-US"/>
              <a:t>Intranet vs. Internet</a:t>
            </a:r>
          </a:p>
        </p:txBody>
      </p:sp>
      <p:sp>
        <p:nvSpPr>
          <p:cNvPr id="55299" name="Rectangle 3">
            <a:extLst>
              <a:ext uri="{FF2B5EF4-FFF2-40B4-BE49-F238E27FC236}">
                <a16:creationId xmlns:a16="http://schemas.microsoft.com/office/drawing/2014/main" id="{F299C00B-F5C1-4469-891B-4FF75B00F58F}"/>
              </a:ext>
            </a:extLst>
          </p:cNvPr>
          <p:cNvSpPr>
            <a:spLocks noGrp="1" noChangeArrowheads="1"/>
          </p:cNvSpPr>
          <p:nvPr>
            <p:ph type="body" idx="1"/>
          </p:nvPr>
        </p:nvSpPr>
        <p:spPr/>
        <p:txBody>
          <a:bodyPr/>
          <a:lstStyle/>
          <a:p>
            <a:pPr eaLnBrk="1" hangingPunct="1"/>
            <a:r>
              <a:rPr lang="en-US" altLang="en-US"/>
              <a:t>Intranet</a:t>
            </a:r>
          </a:p>
          <a:p>
            <a:pPr lvl="1" eaLnBrk="1" hangingPunct="1"/>
            <a:r>
              <a:rPr lang="en-US" altLang="en-US"/>
              <a:t>A private network that is contained within an enterprise</a:t>
            </a:r>
          </a:p>
          <a:p>
            <a:pPr lvl="1" eaLnBrk="1" hangingPunct="1"/>
            <a:r>
              <a:rPr lang="en-US" altLang="en-US"/>
              <a:t>Could be LANs and WANs</a:t>
            </a:r>
          </a:p>
          <a:p>
            <a:pPr eaLnBrk="1" hangingPunct="1"/>
            <a:r>
              <a:rPr lang="en-US" altLang="en-US"/>
              <a:t>Internet</a:t>
            </a:r>
          </a:p>
          <a:p>
            <a:pPr lvl="1" eaLnBrk="1" hangingPunct="1"/>
            <a:r>
              <a:rPr lang="en-US" altLang="en-US"/>
              <a:t>A public network of networks</a:t>
            </a:r>
          </a:p>
          <a:p>
            <a:pPr eaLnBrk="1" hangingPunct="1"/>
            <a:r>
              <a:rPr lang="en-US" altLang="en-US"/>
              <a:t>Both are using TCP/IP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Network edge </a:t>
            </a:r>
          </a:p>
        </p:txBody>
      </p:sp>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295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The Network Edge</a:t>
            </a:r>
            <a:endParaRPr lang="en-IN" dirty="0">
              <a:latin typeface="+mj-lt"/>
            </a:endParaRPr>
          </a:p>
        </p:txBody>
      </p:sp>
      <p:sp>
        <p:nvSpPr>
          <p:cNvPr id="3" name="Content Placeholder 2"/>
          <p:cNvSpPr>
            <a:spLocks noGrp="1"/>
          </p:cNvSpPr>
          <p:nvPr>
            <p:ph idx="1"/>
          </p:nvPr>
        </p:nvSpPr>
        <p:spPr/>
        <p:txBody>
          <a:bodyPr>
            <a:normAutofit/>
          </a:bodyPr>
          <a:lstStyle/>
          <a:p>
            <a:pPr algn="just"/>
            <a:r>
              <a:rPr lang="en-IN" sz="2200" dirty="0"/>
              <a:t>Computers and other devices are connected at the </a:t>
            </a:r>
            <a:r>
              <a:rPr lang="en-IN" sz="2200" dirty="0">
                <a:solidFill>
                  <a:srgbClr val="C00000"/>
                </a:solidFill>
              </a:rPr>
              <a:t>edge</a:t>
            </a:r>
            <a:r>
              <a:rPr lang="en-IN" sz="2200" dirty="0"/>
              <a:t> (end) of the network. </a:t>
            </a:r>
          </a:p>
          <a:p>
            <a:pPr algn="just"/>
            <a:r>
              <a:rPr lang="en-IN" sz="2200" dirty="0"/>
              <a:t>These computers are known as </a:t>
            </a:r>
            <a:r>
              <a:rPr lang="en-IN" sz="2200" dirty="0">
                <a:solidFill>
                  <a:srgbClr val="C00000"/>
                </a:solidFill>
              </a:rPr>
              <a:t>hosts</a:t>
            </a:r>
            <a:r>
              <a:rPr lang="en-IN" sz="2200" dirty="0"/>
              <a:t> or </a:t>
            </a:r>
            <a:r>
              <a:rPr lang="en-IN" sz="2200" dirty="0">
                <a:solidFill>
                  <a:srgbClr val="C00000"/>
                </a:solidFill>
              </a:rPr>
              <a:t>end systems</a:t>
            </a:r>
            <a:r>
              <a:rPr lang="en-IN" sz="2200" dirty="0"/>
              <a:t>. </a:t>
            </a:r>
            <a:r>
              <a:rPr lang="en-IN" sz="2200"/>
              <a:t>Router </a:t>
            </a:r>
            <a:r>
              <a:rPr lang="en-IN" sz="2200" dirty="0"/>
              <a:t>is known as </a:t>
            </a:r>
            <a:r>
              <a:rPr lang="en-IN" sz="2200" dirty="0">
                <a:solidFill>
                  <a:srgbClr val="00B050"/>
                </a:solidFill>
              </a:rPr>
              <a:t>edge router.</a:t>
            </a:r>
            <a:r>
              <a:rPr lang="en-IN" sz="2800" dirty="0">
                <a:solidFill>
                  <a:srgbClr val="00B050"/>
                </a:solidFill>
              </a:rPr>
              <a:t> </a:t>
            </a:r>
          </a:p>
          <a:p>
            <a:pPr algn="just"/>
            <a:endParaRPr lang="en-IN" sz="2800" dirty="0"/>
          </a:p>
          <a:p>
            <a:pPr algn="just"/>
            <a:endParaRPr lang="en-US" sz="2800" b="1" dirty="0"/>
          </a:p>
          <a:p>
            <a:pPr algn="just">
              <a:buFont typeface="Arial" charset="0"/>
              <a:buChar char="•"/>
            </a:pPr>
            <a:endParaRPr lang="en-IN" sz="2800" dirty="0"/>
          </a:p>
          <a:p>
            <a:pPr marL="0" indent="0" algn="just">
              <a:buNone/>
            </a:pPr>
            <a:endParaRPr lang="en-IN" dirty="0"/>
          </a:p>
        </p:txBody>
      </p:sp>
      <p:grpSp>
        <p:nvGrpSpPr>
          <p:cNvPr id="4" name="Group 3"/>
          <p:cNvGrpSpPr/>
          <p:nvPr/>
        </p:nvGrpSpPr>
        <p:grpSpPr>
          <a:xfrm>
            <a:off x="3061542" y="2209800"/>
            <a:ext cx="3559696" cy="4322414"/>
            <a:chOff x="5638800" y="2322831"/>
            <a:chExt cx="3497038" cy="4093814"/>
          </a:xfrm>
        </p:grpSpPr>
        <p:sp>
          <p:nvSpPr>
            <p:cNvPr id="5" name="Freeform 417"/>
            <p:cNvSpPr>
              <a:spLocks/>
            </p:cNvSpPr>
            <p:nvPr/>
          </p:nvSpPr>
          <p:spPr bwMode="auto">
            <a:xfrm>
              <a:off x="5638800" y="2586670"/>
              <a:ext cx="1354461" cy="868737"/>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6" name="Group 5"/>
            <p:cNvGrpSpPr/>
            <p:nvPr/>
          </p:nvGrpSpPr>
          <p:grpSpPr>
            <a:xfrm>
              <a:off x="5698228" y="2322831"/>
              <a:ext cx="3437610" cy="4093814"/>
              <a:chOff x="5698228" y="2322831"/>
              <a:chExt cx="3437610" cy="4093814"/>
            </a:xfrm>
          </p:grpSpPr>
          <p:sp>
            <p:nvSpPr>
              <p:cNvPr id="7" name="Freeform 415"/>
              <p:cNvSpPr>
                <a:spLocks/>
              </p:cNvSpPr>
              <p:nvPr/>
            </p:nvSpPr>
            <p:spPr bwMode="auto">
              <a:xfrm>
                <a:off x="7044022" y="4060304"/>
                <a:ext cx="1025132" cy="546983"/>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 name="Freeform 416"/>
              <p:cNvSpPr>
                <a:spLocks/>
              </p:cNvSpPr>
              <p:nvPr/>
            </p:nvSpPr>
            <p:spPr bwMode="auto">
              <a:xfrm>
                <a:off x="7058879" y="2823481"/>
                <a:ext cx="1349509" cy="912496"/>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9" name="Group 418"/>
              <p:cNvGrpSpPr>
                <a:grpSpLocks/>
              </p:cNvGrpSpPr>
              <p:nvPr/>
            </p:nvGrpSpPr>
            <p:grpSpPr bwMode="auto">
              <a:xfrm>
                <a:off x="5698228" y="3612422"/>
                <a:ext cx="1137797" cy="756766"/>
                <a:chOff x="2889" y="1631"/>
                <a:chExt cx="980" cy="743"/>
              </a:xfrm>
            </p:grpSpPr>
            <p:sp>
              <p:nvSpPr>
                <p:cNvPr id="359"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0"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10" name="Line 421"/>
              <p:cNvSpPr>
                <a:spLocks noChangeShapeType="1"/>
              </p:cNvSpPr>
              <p:nvPr/>
            </p:nvSpPr>
            <p:spPr bwMode="auto">
              <a:xfrm>
                <a:off x="7349829" y="4291967"/>
                <a:ext cx="127522" cy="97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 name="Line 422"/>
              <p:cNvSpPr>
                <a:spLocks noChangeShapeType="1"/>
              </p:cNvSpPr>
              <p:nvPr/>
            </p:nvSpPr>
            <p:spPr bwMode="auto">
              <a:xfrm>
                <a:off x="7425351" y="4227616"/>
                <a:ext cx="2179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Line 423"/>
              <p:cNvSpPr>
                <a:spLocks noChangeShapeType="1"/>
              </p:cNvSpPr>
              <p:nvPr/>
            </p:nvSpPr>
            <p:spPr bwMode="auto">
              <a:xfrm flipV="1">
                <a:off x="7609826" y="4297115"/>
                <a:ext cx="105237" cy="849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 name="Line 424"/>
              <p:cNvSpPr>
                <a:spLocks noChangeShapeType="1"/>
              </p:cNvSpPr>
              <p:nvPr/>
            </p:nvSpPr>
            <p:spPr bwMode="auto">
              <a:xfrm>
                <a:off x="6594599" y="4232765"/>
                <a:ext cx="52989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 name="Line 425"/>
              <p:cNvSpPr>
                <a:spLocks noChangeShapeType="1"/>
              </p:cNvSpPr>
              <p:nvPr/>
            </p:nvSpPr>
            <p:spPr bwMode="auto">
              <a:xfrm>
                <a:off x="6824882" y="3298390"/>
                <a:ext cx="397424" cy="2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 name="Line 426"/>
              <p:cNvSpPr>
                <a:spLocks noChangeShapeType="1"/>
              </p:cNvSpPr>
              <p:nvPr/>
            </p:nvSpPr>
            <p:spPr bwMode="auto">
              <a:xfrm>
                <a:off x="6486885" y="3149096"/>
                <a:ext cx="118856" cy="772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 name="Freeform 427"/>
              <p:cNvSpPr>
                <a:spLocks/>
              </p:cNvSpPr>
              <p:nvPr/>
            </p:nvSpPr>
            <p:spPr bwMode="auto">
              <a:xfrm>
                <a:off x="5869083" y="4750145"/>
                <a:ext cx="2401878" cy="1350081"/>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 name="Line 428"/>
              <p:cNvSpPr>
                <a:spLocks noChangeShapeType="1"/>
              </p:cNvSpPr>
              <p:nvPr/>
            </p:nvSpPr>
            <p:spPr bwMode="auto">
              <a:xfrm rot="16200000">
                <a:off x="7692131" y="5385512"/>
                <a:ext cx="424716" cy="1089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 name="Line 429"/>
              <p:cNvSpPr>
                <a:spLocks noChangeShapeType="1"/>
              </p:cNvSpPr>
              <p:nvPr/>
            </p:nvSpPr>
            <p:spPr bwMode="auto">
              <a:xfrm rot="5400000" flipV="1">
                <a:off x="7814060" y="5612482"/>
                <a:ext cx="2574" cy="66856"/>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 name="Line 430"/>
              <p:cNvSpPr>
                <a:spLocks noChangeShapeType="1"/>
              </p:cNvSpPr>
              <p:nvPr/>
            </p:nvSpPr>
            <p:spPr bwMode="auto">
              <a:xfrm rot="16200000">
                <a:off x="7958965" y="5350371"/>
                <a:ext cx="0" cy="8914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 name="Line 431"/>
              <p:cNvSpPr>
                <a:spLocks noChangeShapeType="1"/>
              </p:cNvSpPr>
              <p:nvPr/>
            </p:nvSpPr>
            <p:spPr bwMode="auto">
              <a:xfrm>
                <a:off x="7320115" y="5008836"/>
                <a:ext cx="304568" cy="149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 name="Line 432"/>
              <p:cNvSpPr>
                <a:spLocks noChangeShapeType="1"/>
              </p:cNvSpPr>
              <p:nvPr/>
            </p:nvSpPr>
            <p:spPr bwMode="auto">
              <a:xfrm flipV="1">
                <a:off x="6836024" y="4998540"/>
                <a:ext cx="251331" cy="16087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 name="Line 433"/>
              <p:cNvSpPr>
                <a:spLocks noChangeShapeType="1"/>
              </p:cNvSpPr>
              <p:nvPr/>
            </p:nvSpPr>
            <p:spPr bwMode="auto">
              <a:xfrm flipV="1">
                <a:off x="6869453" y="5235351"/>
                <a:ext cx="7577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Line 435"/>
              <p:cNvSpPr>
                <a:spLocks noChangeShapeType="1"/>
              </p:cNvSpPr>
              <p:nvPr/>
            </p:nvSpPr>
            <p:spPr bwMode="auto">
              <a:xfrm>
                <a:off x="6339554" y="5070613"/>
                <a:ext cx="205522" cy="69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436"/>
              <p:cNvSpPr>
                <a:spLocks noChangeShapeType="1"/>
              </p:cNvSpPr>
              <p:nvPr/>
            </p:nvSpPr>
            <p:spPr bwMode="auto">
              <a:xfrm flipV="1">
                <a:off x="6137746" y="5240499"/>
                <a:ext cx="321901" cy="1029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439"/>
              <p:cNvSpPr>
                <a:spLocks noChangeShapeType="1"/>
              </p:cNvSpPr>
              <p:nvPr/>
            </p:nvSpPr>
            <p:spPr bwMode="auto">
              <a:xfrm flipH="1">
                <a:off x="6469552" y="5311285"/>
                <a:ext cx="111427" cy="1608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440"/>
              <p:cNvSpPr>
                <a:spLocks noChangeShapeType="1"/>
              </p:cNvSpPr>
              <p:nvPr/>
            </p:nvSpPr>
            <p:spPr bwMode="auto">
              <a:xfrm flipH="1" flipV="1">
                <a:off x="6719645" y="5333165"/>
                <a:ext cx="58190" cy="1402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441"/>
              <p:cNvSpPr>
                <a:spLocks noChangeShapeType="1"/>
              </p:cNvSpPr>
              <p:nvPr/>
            </p:nvSpPr>
            <p:spPr bwMode="auto">
              <a:xfrm>
                <a:off x="6840977" y="5297128"/>
                <a:ext cx="392472" cy="21879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443"/>
              <p:cNvSpPr>
                <a:spLocks noChangeShapeType="1"/>
              </p:cNvSpPr>
              <p:nvPr/>
            </p:nvSpPr>
            <p:spPr bwMode="auto">
              <a:xfrm>
                <a:off x="6480695" y="4056444"/>
                <a:ext cx="0" cy="1068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Line 444"/>
              <p:cNvSpPr>
                <a:spLocks noChangeShapeType="1"/>
              </p:cNvSpPr>
              <p:nvPr/>
            </p:nvSpPr>
            <p:spPr bwMode="auto">
              <a:xfrm flipV="1">
                <a:off x="7490970" y="3221169"/>
                <a:ext cx="96570" cy="707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 name="Line 445"/>
              <p:cNvSpPr>
                <a:spLocks noChangeShapeType="1"/>
              </p:cNvSpPr>
              <p:nvPr/>
            </p:nvSpPr>
            <p:spPr bwMode="auto">
              <a:xfrm>
                <a:off x="7357257" y="3361454"/>
                <a:ext cx="0" cy="6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446"/>
              <p:cNvSpPr>
                <a:spLocks noChangeShapeType="1"/>
              </p:cNvSpPr>
              <p:nvPr/>
            </p:nvSpPr>
            <p:spPr bwMode="auto">
              <a:xfrm flipV="1">
                <a:off x="7490970" y="3277798"/>
                <a:ext cx="205522" cy="234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Line 447"/>
              <p:cNvSpPr>
                <a:spLocks noChangeShapeType="1"/>
              </p:cNvSpPr>
              <p:nvPr/>
            </p:nvSpPr>
            <p:spPr bwMode="auto">
              <a:xfrm>
                <a:off x="7775729" y="3276511"/>
                <a:ext cx="0" cy="1595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 name="Line 448"/>
              <p:cNvSpPr>
                <a:spLocks noChangeShapeType="1"/>
              </p:cNvSpPr>
              <p:nvPr/>
            </p:nvSpPr>
            <p:spPr bwMode="auto">
              <a:xfrm>
                <a:off x="7505827" y="3524905"/>
                <a:ext cx="14733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 name="Line 449"/>
              <p:cNvSpPr>
                <a:spLocks noChangeShapeType="1"/>
              </p:cNvSpPr>
              <p:nvPr/>
            </p:nvSpPr>
            <p:spPr bwMode="auto">
              <a:xfrm flipV="1">
                <a:off x="6176127" y="4227616"/>
                <a:ext cx="131237" cy="25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 name="Line 450"/>
              <p:cNvSpPr>
                <a:spLocks noChangeShapeType="1"/>
              </p:cNvSpPr>
              <p:nvPr/>
            </p:nvSpPr>
            <p:spPr bwMode="auto">
              <a:xfrm>
                <a:off x="7937917" y="3517183"/>
                <a:ext cx="1386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 name="Line 451"/>
              <p:cNvSpPr>
                <a:spLocks noChangeShapeType="1"/>
              </p:cNvSpPr>
              <p:nvPr/>
            </p:nvSpPr>
            <p:spPr bwMode="auto">
              <a:xfrm flipH="1">
                <a:off x="7271829" y="3578960"/>
                <a:ext cx="76761" cy="5714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 name="Line 452"/>
              <p:cNvSpPr>
                <a:spLocks noChangeShapeType="1"/>
              </p:cNvSpPr>
              <p:nvPr/>
            </p:nvSpPr>
            <p:spPr bwMode="auto">
              <a:xfrm flipH="1">
                <a:off x="7733634" y="3578960"/>
                <a:ext cx="86666" cy="5894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 name="Line 541"/>
              <p:cNvSpPr>
                <a:spLocks noChangeShapeType="1"/>
              </p:cNvSpPr>
              <p:nvPr/>
            </p:nvSpPr>
            <p:spPr bwMode="auto">
              <a:xfrm flipV="1">
                <a:off x="7253258" y="4504326"/>
                <a:ext cx="177045" cy="3539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39" name="Group 590"/>
              <p:cNvGrpSpPr>
                <a:grpSpLocks/>
              </p:cNvGrpSpPr>
              <p:nvPr/>
            </p:nvGrpSpPr>
            <p:grpSpPr bwMode="auto">
              <a:xfrm flipH="1">
                <a:off x="6085747" y="4876273"/>
                <a:ext cx="323139" cy="302449"/>
                <a:chOff x="2839" y="3501"/>
                <a:chExt cx="755" cy="803"/>
              </a:xfrm>
            </p:grpSpPr>
            <p:pic>
              <p:nvPicPr>
                <p:cNvPr id="357" name="Picture 591" descr="desktop_computer_stylized_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40" name="Group 593"/>
              <p:cNvGrpSpPr>
                <a:grpSpLocks/>
              </p:cNvGrpSpPr>
              <p:nvPr/>
            </p:nvGrpSpPr>
            <p:grpSpPr bwMode="auto">
              <a:xfrm flipH="1">
                <a:off x="5838131" y="5217333"/>
                <a:ext cx="376377" cy="329476"/>
                <a:chOff x="2839" y="3501"/>
                <a:chExt cx="755" cy="803"/>
              </a:xfrm>
            </p:grpSpPr>
            <p:pic>
              <p:nvPicPr>
                <p:cNvPr id="355" name="Picture 594" descr="desktop_computer_stylized_mediu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41" name="Group 596"/>
              <p:cNvGrpSpPr>
                <a:grpSpLocks/>
              </p:cNvGrpSpPr>
              <p:nvPr/>
            </p:nvGrpSpPr>
            <p:grpSpPr bwMode="auto">
              <a:xfrm flipH="1">
                <a:off x="6210794" y="5461866"/>
                <a:ext cx="333044" cy="283144"/>
                <a:chOff x="2839" y="3501"/>
                <a:chExt cx="755" cy="803"/>
              </a:xfrm>
            </p:grpSpPr>
            <p:pic>
              <p:nvPicPr>
                <p:cNvPr id="353" name="Picture 597" descr="desktop_computer_stylized_mediu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42" name="Group 599"/>
              <p:cNvGrpSpPr>
                <a:grpSpLocks/>
              </p:cNvGrpSpPr>
              <p:nvPr/>
            </p:nvGrpSpPr>
            <p:grpSpPr bwMode="auto">
              <a:xfrm>
                <a:off x="6689931" y="5447709"/>
                <a:ext cx="333044" cy="284431"/>
                <a:chOff x="2839" y="3501"/>
                <a:chExt cx="755" cy="803"/>
              </a:xfrm>
            </p:grpSpPr>
            <p:pic>
              <p:nvPicPr>
                <p:cNvPr id="351" name="Picture 600" descr="desktop_computer_stylized_medium"/>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pic>
            <p:nvPicPr>
              <p:cNvPr id="43" name="Picture 603" descr="car_icon_small"/>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27743" y="2595679"/>
                <a:ext cx="662373" cy="13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652"/>
              <p:cNvGrpSpPr>
                <a:grpSpLocks/>
              </p:cNvGrpSpPr>
              <p:nvPr/>
            </p:nvGrpSpPr>
            <p:grpSpPr bwMode="auto">
              <a:xfrm>
                <a:off x="5959463" y="2454107"/>
                <a:ext cx="324377" cy="312746"/>
                <a:chOff x="2751" y="1851"/>
                <a:chExt cx="462" cy="478"/>
              </a:xfrm>
            </p:grpSpPr>
            <p:pic>
              <p:nvPicPr>
                <p:cNvPr id="349" name="Picture 653" descr="iphone_stylized_small"/>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0" name="Picture 654" descr="antenna_radiation_stylized"/>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665"/>
              <p:cNvGrpSpPr>
                <a:grpSpLocks/>
              </p:cNvGrpSpPr>
              <p:nvPr/>
            </p:nvGrpSpPr>
            <p:grpSpPr bwMode="auto">
              <a:xfrm>
                <a:off x="7578873" y="3142661"/>
                <a:ext cx="304568" cy="137711"/>
                <a:chOff x="4650" y="1129"/>
                <a:chExt cx="246" cy="95"/>
              </a:xfrm>
            </p:grpSpPr>
            <p:sp>
              <p:nvSpPr>
                <p:cNvPr id="3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44" name="Group 659"/>
                <p:cNvGrpSpPr>
                  <a:grpSpLocks/>
                </p:cNvGrpSpPr>
                <p:nvPr/>
              </p:nvGrpSpPr>
              <p:grpSpPr bwMode="auto">
                <a:xfrm>
                  <a:off x="4699" y="1145"/>
                  <a:ext cx="138" cy="29"/>
                  <a:chOff x="2468" y="1332"/>
                  <a:chExt cx="310" cy="60"/>
                </a:xfrm>
              </p:grpSpPr>
              <p:sp>
                <p:nvSpPr>
                  <p:cNvPr id="34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4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46" name="Group 666"/>
              <p:cNvGrpSpPr>
                <a:grpSpLocks/>
              </p:cNvGrpSpPr>
              <p:nvPr/>
            </p:nvGrpSpPr>
            <p:grpSpPr bwMode="auto">
              <a:xfrm>
                <a:off x="7635825" y="3436101"/>
                <a:ext cx="304568" cy="142859"/>
                <a:chOff x="4650" y="1129"/>
                <a:chExt cx="246" cy="95"/>
              </a:xfrm>
            </p:grpSpPr>
            <p:sp>
              <p:nvSpPr>
                <p:cNvPr id="33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3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3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36" name="Group 670"/>
                <p:cNvGrpSpPr>
                  <a:grpSpLocks/>
                </p:cNvGrpSpPr>
                <p:nvPr/>
              </p:nvGrpSpPr>
              <p:grpSpPr bwMode="auto">
                <a:xfrm>
                  <a:off x="4699" y="1145"/>
                  <a:ext cx="138" cy="29"/>
                  <a:chOff x="2468" y="1332"/>
                  <a:chExt cx="310" cy="60"/>
                </a:xfrm>
              </p:grpSpPr>
              <p:sp>
                <p:nvSpPr>
                  <p:cNvPr id="339"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40"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37"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47" name="Group 675"/>
              <p:cNvGrpSpPr>
                <a:grpSpLocks/>
              </p:cNvGrpSpPr>
              <p:nvPr/>
            </p:nvGrpSpPr>
            <p:grpSpPr bwMode="auto">
              <a:xfrm>
                <a:off x="7200020" y="3222456"/>
                <a:ext cx="304568" cy="137711"/>
                <a:chOff x="4650" y="1129"/>
                <a:chExt cx="246" cy="95"/>
              </a:xfrm>
            </p:grpSpPr>
            <p:sp>
              <p:nvSpPr>
                <p:cNvPr id="3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28" name="Group 679"/>
                <p:cNvGrpSpPr>
                  <a:grpSpLocks/>
                </p:cNvGrpSpPr>
                <p:nvPr/>
              </p:nvGrpSpPr>
              <p:grpSpPr bwMode="auto">
                <a:xfrm>
                  <a:off x="4699" y="1145"/>
                  <a:ext cx="138" cy="29"/>
                  <a:chOff x="2468" y="1332"/>
                  <a:chExt cx="310" cy="60"/>
                </a:xfrm>
              </p:grpSpPr>
              <p:sp>
                <p:nvSpPr>
                  <p:cNvPr id="331"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2"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29"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0"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48" name="Group 684"/>
              <p:cNvGrpSpPr>
                <a:grpSpLocks/>
              </p:cNvGrpSpPr>
              <p:nvPr/>
            </p:nvGrpSpPr>
            <p:grpSpPr bwMode="auto">
              <a:xfrm>
                <a:off x="7208687" y="3436101"/>
                <a:ext cx="304568" cy="137711"/>
                <a:chOff x="4650" y="1129"/>
                <a:chExt cx="246" cy="95"/>
              </a:xfrm>
            </p:grpSpPr>
            <p:sp>
              <p:nvSpPr>
                <p:cNvPr id="3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20" name="Group 688"/>
                <p:cNvGrpSpPr>
                  <a:grpSpLocks/>
                </p:cNvGrpSpPr>
                <p:nvPr/>
              </p:nvGrpSpPr>
              <p:grpSpPr bwMode="auto">
                <a:xfrm>
                  <a:off x="4699" y="1145"/>
                  <a:ext cx="138" cy="29"/>
                  <a:chOff x="2468" y="1332"/>
                  <a:chExt cx="310" cy="60"/>
                </a:xfrm>
              </p:grpSpPr>
              <p:sp>
                <p:nvSpPr>
                  <p:cNvPr id="323"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24"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21"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2"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49" name="Line 693"/>
              <p:cNvSpPr>
                <a:spLocks noChangeShapeType="1"/>
              </p:cNvSpPr>
              <p:nvPr/>
            </p:nvSpPr>
            <p:spPr bwMode="auto">
              <a:xfrm>
                <a:off x="8090201" y="3515896"/>
                <a:ext cx="138665"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grpSp>
            <p:nvGrpSpPr>
              <p:cNvPr id="50" name="Group 694"/>
              <p:cNvGrpSpPr>
                <a:grpSpLocks/>
              </p:cNvGrpSpPr>
              <p:nvPr/>
            </p:nvGrpSpPr>
            <p:grpSpPr bwMode="auto">
              <a:xfrm>
                <a:off x="7353543" y="4371762"/>
                <a:ext cx="378853" cy="164738"/>
                <a:chOff x="4650" y="1129"/>
                <a:chExt cx="246" cy="95"/>
              </a:xfrm>
            </p:grpSpPr>
            <p:sp>
              <p:nvSpPr>
                <p:cNvPr id="3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12" name="Group 698"/>
                <p:cNvGrpSpPr>
                  <a:grpSpLocks/>
                </p:cNvGrpSpPr>
                <p:nvPr/>
              </p:nvGrpSpPr>
              <p:grpSpPr bwMode="auto">
                <a:xfrm>
                  <a:off x="4699" y="1145"/>
                  <a:ext cx="138" cy="29"/>
                  <a:chOff x="2468" y="1332"/>
                  <a:chExt cx="310" cy="60"/>
                </a:xfrm>
              </p:grpSpPr>
              <p:sp>
                <p:nvSpPr>
                  <p:cNvPr id="315"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6"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13"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4"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1" name="Group 712"/>
              <p:cNvGrpSpPr>
                <a:grpSpLocks/>
              </p:cNvGrpSpPr>
              <p:nvPr/>
            </p:nvGrpSpPr>
            <p:grpSpPr bwMode="auto">
              <a:xfrm>
                <a:off x="7104689" y="4143961"/>
                <a:ext cx="378853" cy="164738"/>
                <a:chOff x="4650" y="1129"/>
                <a:chExt cx="246" cy="95"/>
              </a:xfrm>
            </p:grpSpPr>
            <p:sp>
              <p:nvSpPr>
                <p:cNvPr id="3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3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3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304" name="Group 716"/>
                <p:cNvGrpSpPr>
                  <a:grpSpLocks/>
                </p:cNvGrpSpPr>
                <p:nvPr/>
              </p:nvGrpSpPr>
              <p:grpSpPr bwMode="auto">
                <a:xfrm>
                  <a:off x="4699" y="1145"/>
                  <a:ext cx="138" cy="29"/>
                  <a:chOff x="2468" y="1332"/>
                  <a:chExt cx="310" cy="60"/>
                </a:xfrm>
              </p:grpSpPr>
              <p:sp>
                <p:nvSpPr>
                  <p:cNvPr id="307"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8"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05"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6"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2" name="Group 721"/>
              <p:cNvGrpSpPr>
                <a:grpSpLocks/>
              </p:cNvGrpSpPr>
              <p:nvPr/>
            </p:nvGrpSpPr>
            <p:grpSpPr bwMode="auto">
              <a:xfrm>
                <a:off x="7620968" y="4154257"/>
                <a:ext cx="378853" cy="164738"/>
                <a:chOff x="4650" y="1129"/>
                <a:chExt cx="246" cy="95"/>
              </a:xfrm>
            </p:grpSpPr>
            <p:sp>
              <p:nvSpPr>
                <p:cNvPr id="2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96" name="Group 725"/>
                <p:cNvGrpSpPr>
                  <a:grpSpLocks/>
                </p:cNvGrpSpPr>
                <p:nvPr/>
              </p:nvGrpSpPr>
              <p:grpSpPr bwMode="auto">
                <a:xfrm>
                  <a:off x="4699" y="1145"/>
                  <a:ext cx="138" cy="29"/>
                  <a:chOff x="2468" y="1332"/>
                  <a:chExt cx="310" cy="60"/>
                </a:xfrm>
              </p:grpSpPr>
              <p:sp>
                <p:nvSpPr>
                  <p:cNvPr id="299"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0"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97"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8"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3" name="Group 730"/>
              <p:cNvGrpSpPr>
                <a:grpSpLocks/>
              </p:cNvGrpSpPr>
              <p:nvPr/>
            </p:nvGrpSpPr>
            <p:grpSpPr bwMode="auto">
              <a:xfrm>
                <a:off x="7011832" y="4853107"/>
                <a:ext cx="482852" cy="196914"/>
                <a:chOff x="4650" y="1129"/>
                <a:chExt cx="246" cy="95"/>
              </a:xfrm>
            </p:grpSpPr>
            <p:sp>
              <p:nvSpPr>
                <p:cNvPr id="2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88" name="Group 734"/>
                <p:cNvGrpSpPr>
                  <a:grpSpLocks/>
                </p:cNvGrpSpPr>
                <p:nvPr/>
              </p:nvGrpSpPr>
              <p:grpSpPr bwMode="auto">
                <a:xfrm>
                  <a:off x="4699" y="1145"/>
                  <a:ext cx="138" cy="29"/>
                  <a:chOff x="2468" y="1332"/>
                  <a:chExt cx="310" cy="60"/>
                </a:xfrm>
              </p:grpSpPr>
              <p:sp>
                <p:nvSpPr>
                  <p:cNvPr id="291"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92"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89"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0"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4" name="Group 739"/>
              <p:cNvGrpSpPr>
                <a:grpSpLocks/>
              </p:cNvGrpSpPr>
              <p:nvPr/>
            </p:nvGrpSpPr>
            <p:grpSpPr bwMode="auto">
              <a:xfrm>
                <a:off x="7505827" y="5095066"/>
                <a:ext cx="482852" cy="196914"/>
                <a:chOff x="4650" y="1129"/>
                <a:chExt cx="246" cy="95"/>
              </a:xfrm>
            </p:grpSpPr>
            <p:sp>
              <p:nvSpPr>
                <p:cNvPr id="2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80" name="Group 743"/>
                <p:cNvGrpSpPr>
                  <a:grpSpLocks/>
                </p:cNvGrpSpPr>
                <p:nvPr/>
              </p:nvGrpSpPr>
              <p:grpSpPr bwMode="auto">
                <a:xfrm>
                  <a:off x="4699" y="1145"/>
                  <a:ext cx="138" cy="29"/>
                  <a:chOff x="2468" y="1332"/>
                  <a:chExt cx="310" cy="60"/>
                </a:xfrm>
              </p:grpSpPr>
              <p:sp>
                <p:nvSpPr>
                  <p:cNvPr id="283"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4"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81"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2"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5" name="Group 748"/>
              <p:cNvGrpSpPr>
                <a:grpSpLocks/>
              </p:cNvGrpSpPr>
              <p:nvPr/>
            </p:nvGrpSpPr>
            <p:grpSpPr bwMode="auto">
              <a:xfrm>
                <a:off x="6453458" y="5131103"/>
                <a:ext cx="482852" cy="196914"/>
                <a:chOff x="4650" y="1129"/>
                <a:chExt cx="246" cy="95"/>
              </a:xfrm>
            </p:grpSpPr>
            <p:sp>
              <p:nvSpPr>
                <p:cNvPr id="2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72" name="Group 752"/>
                <p:cNvGrpSpPr>
                  <a:grpSpLocks/>
                </p:cNvGrpSpPr>
                <p:nvPr/>
              </p:nvGrpSpPr>
              <p:grpSpPr bwMode="auto">
                <a:xfrm>
                  <a:off x="4699" y="1145"/>
                  <a:ext cx="138" cy="29"/>
                  <a:chOff x="2468" y="1332"/>
                  <a:chExt cx="310" cy="60"/>
                </a:xfrm>
              </p:grpSpPr>
              <p:sp>
                <p:nvSpPr>
                  <p:cNvPr id="275"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73"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4"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6" name="Group 757"/>
              <p:cNvGrpSpPr>
                <a:grpSpLocks/>
              </p:cNvGrpSpPr>
              <p:nvPr/>
            </p:nvGrpSpPr>
            <p:grpSpPr bwMode="auto">
              <a:xfrm>
                <a:off x="6302412" y="4151683"/>
                <a:ext cx="304568" cy="137711"/>
                <a:chOff x="4650" y="1129"/>
                <a:chExt cx="246" cy="95"/>
              </a:xfrm>
            </p:grpSpPr>
            <p:sp>
              <p:nvSpPr>
                <p:cNvPr id="2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64" name="Group 761"/>
                <p:cNvGrpSpPr>
                  <a:grpSpLocks/>
                </p:cNvGrpSpPr>
                <p:nvPr/>
              </p:nvGrpSpPr>
              <p:grpSpPr bwMode="auto">
                <a:xfrm>
                  <a:off x="4699" y="1145"/>
                  <a:ext cx="138" cy="29"/>
                  <a:chOff x="2468" y="1332"/>
                  <a:chExt cx="310" cy="60"/>
                </a:xfrm>
              </p:grpSpPr>
              <p:sp>
                <p:nvSpPr>
                  <p:cNvPr id="267"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68"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65"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6"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7" name="Group 767"/>
              <p:cNvGrpSpPr>
                <a:grpSpLocks/>
              </p:cNvGrpSpPr>
              <p:nvPr/>
            </p:nvGrpSpPr>
            <p:grpSpPr bwMode="auto">
              <a:xfrm>
                <a:off x="6536409" y="3217308"/>
                <a:ext cx="304568" cy="137711"/>
                <a:chOff x="4650" y="1129"/>
                <a:chExt cx="246" cy="95"/>
              </a:xfrm>
            </p:grpSpPr>
            <p:sp>
              <p:nvSpPr>
                <p:cNvPr id="2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sp>
              <p:nvSpPr>
                <p:cNvPr id="2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2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p>
              </p:txBody>
            </p:sp>
            <p:grpSp>
              <p:nvGrpSpPr>
                <p:cNvPr id="256" name="Group 771"/>
                <p:cNvGrpSpPr>
                  <a:grpSpLocks/>
                </p:cNvGrpSpPr>
                <p:nvPr/>
              </p:nvGrpSpPr>
              <p:grpSpPr bwMode="auto">
                <a:xfrm>
                  <a:off x="4699" y="1145"/>
                  <a:ext cx="138" cy="29"/>
                  <a:chOff x="2468" y="1332"/>
                  <a:chExt cx="310" cy="60"/>
                </a:xfrm>
              </p:grpSpPr>
              <p:sp>
                <p:nvSpPr>
                  <p:cNvPr id="259"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60"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57"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8"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8" name="Group 776"/>
              <p:cNvGrpSpPr>
                <a:grpSpLocks/>
              </p:cNvGrpSpPr>
              <p:nvPr/>
            </p:nvGrpSpPr>
            <p:grpSpPr bwMode="auto">
              <a:xfrm>
                <a:off x="5958225" y="4038425"/>
                <a:ext cx="394948" cy="285718"/>
                <a:chOff x="2967" y="478"/>
                <a:chExt cx="788" cy="625"/>
              </a:xfrm>
            </p:grpSpPr>
            <p:pic>
              <p:nvPicPr>
                <p:cNvPr id="251" name="Picture 777" descr="access_point_stylized_small"/>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 name="Picture 778" descr="antenna_radiation_stylized"/>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Group 779"/>
              <p:cNvGrpSpPr>
                <a:grpSpLocks/>
              </p:cNvGrpSpPr>
              <p:nvPr/>
            </p:nvGrpSpPr>
            <p:grpSpPr bwMode="auto">
              <a:xfrm>
                <a:off x="7144307" y="5257230"/>
                <a:ext cx="439519" cy="341060"/>
                <a:chOff x="2967" y="478"/>
                <a:chExt cx="788" cy="625"/>
              </a:xfrm>
            </p:grpSpPr>
            <p:pic>
              <p:nvPicPr>
                <p:cNvPr id="249" name="Picture 780" descr="access_point_stylized_small"/>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 name="Picture 781" descr="antenna_radiation_stylized"/>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782"/>
              <p:cNvGrpSpPr>
                <a:grpSpLocks/>
              </p:cNvGrpSpPr>
              <p:nvPr/>
            </p:nvGrpSpPr>
            <p:grpSpPr bwMode="auto">
              <a:xfrm>
                <a:off x="6308602" y="2696066"/>
                <a:ext cx="356567" cy="512233"/>
                <a:chOff x="742" y="2409"/>
                <a:chExt cx="576" cy="881"/>
              </a:xfrm>
            </p:grpSpPr>
            <p:grpSp>
              <p:nvGrpSpPr>
                <p:cNvPr id="231" name="Group 783"/>
                <p:cNvGrpSpPr>
                  <a:grpSpLocks/>
                </p:cNvGrpSpPr>
                <p:nvPr/>
              </p:nvGrpSpPr>
              <p:grpSpPr bwMode="auto">
                <a:xfrm>
                  <a:off x="832" y="2643"/>
                  <a:ext cx="376" cy="647"/>
                  <a:chOff x="3130" y="3288"/>
                  <a:chExt cx="410" cy="742"/>
                </a:xfrm>
              </p:grpSpPr>
              <p:sp>
                <p:nvSpPr>
                  <p:cNvPr id="23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3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3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3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3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3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sp>
                <p:nvSpPr>
                  <p:cNvPr id="24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IN"/>
                  </a:p>
                </p:txBody>
              </p:sp>
            </p:grpSp>
            <p:pic>
              <p:nvPicPr>
                <p:cNvPr id="232" name="Picture 799" descr="cell_tower_radiation copy"/>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61" name="Text Box 580"/>
              <p:cNvSpPr txBox="1">
                <a:spLocks noChangeArrowheads="1"/>
              </p:cNvSpPr>
              <p:nvPr/>
            </p:nvSpPr>
            <p:spPr bwMode="auto">
              <a:xfrm>
                <a:off x="6228127" y="2322831"/>
                <a:ext cx="1173162" cy="27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mobile network</a:t>
                </a:r>
              </a:p>
            </p:txBody>
          </p:sp>
          <p:sp>
            <p:nvSpPr>
              <p:cNvPr id="62" name="Text Box 580"/>
              <p:cNvSpPr txBox="1">
                <a:spLocks noChangeArrowheads="1"/>
              </p:cNvSpPr>
              <p:nvPr/>
            </p:nvSpPr>
            <p:spPr bwMode="auto">
              <a:xfrm>
                <a:off x="7950088" y="2657599"/>
                <a:ext cx="10198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Global ISP</a:t>
                </a:r>
              </a:p>
            </p:txBody>
          </p:sp>
          <p:sp>
            <p:nvSpPr>
              <p:cNvPr id="63" name="Text Box 580"/>
              <p:cNvSpPr txBox="1">
                <a:spLocks noChangeArrowheads="1"/>
              </p:cNvSpPr>
              <p:nvPr/>
            </p:nvSpPr>
            <p:spPr bwMode="auto">
              <a:xfrm>
                <a:off x="7938331" y="3820107"/>
                <a:ext cx="11975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dirty="0">
                    <a:latin typeface="+mn-lt"/>
                  </a:rPr>
                  <a:t>Regional ISP</a:t>
                </a:r>
              </a:p>
            </p:txBody>
          </p:sp>
          <p:sp>
            <p:nvSpPr>
              <p:cNvPr id="64" name="Text Box 580"/>
              <p:cNvSpPr txBox="1">
                <a:spLocks noChangeArrowheads="1"/>
              </p:cNvSpPr>
              <p:nvPr/>
            </p:nvSpPr>
            <p:spPr bwMode="auto">
              <a:xfrm>
                <a:off x="6693122" y="3581400"/>
                <a:ext cx="9079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dirty="0">
                    <a:latin typeface="+mn-lt"/>
                  </a:rPr>
                  <a:t>Home </a:t>
                </a:r>
              </a:p>
              <a:p>
                <a:pPr>
                  <a:lnSpc>
                    <a:spcPct val="80000"/>
                  </a:lnSpc>
                </a:pPr>
                <a:r>
                  <a:rPr lang="en-US" sz="1600" dirty="0">
                    <a:latin typeface="+mn-lt"/>
                  </a:rPr>
                  <a:t>Network</a:t>
                </a:r>
              </a:p>
            </p:txBody>
          </p:sp>
          <p:sp>
            <p:nvSpPr>
              <p:cNvPr id="65" name="Text Box 580"/>
              <p:cNvSpPr txBox="1">
                <a:spLocks noChangeArrowheads="1"/>
              </p:cNvSpPr>
              <p:nvPr/>
            </p:nvSpPr>
            <p:spPr bwMode="auto">
              <a:xfrm>
                <a:off x="5857941" y="5930358"/>
                <a:ext cx="123335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dirty="0">
                    <a:latin typeface="+mn-lt"/>
                  </a:rPr>
                  <a:t>Institutional</a:t>
                </a:r>
              </a:p>
              <a:p>
                <a:pPr>
                  <a:lnSpc>
                    <a:spcPct val="80000"/>
                  </a:lnSpc>
                </a:pPr>
                <a:r>
                  <a:rPr lang="en-US" sz="1600" dirty="0">
                    <a:latin typeface="+mn-lt"/>
                  </a:rPr>
                  <a:t>       Network</a:t>
                </a:r>
              </a:p>
            </p:txBody>
          </p:sp>
          <p:grpSp>
            <p:nvGrpSpPr>
              <p:cNvPr id="66" name="Group 950"/>
              <p:cNvGrpSpPr>
                <a:grpSpLocks/>
              </p:cNvGrpSpPr>
              <p:nvPr/>
            </p:nvGrpSpPr>
            <p:grpSpPr bwMode="auto">
              <a:xfrm>
                <a:off x="8008488" y="5255944"/>
                <a:ext cx="177045" cy="389967"/>
                <a:chOff x="4140" y="429"/>
                <a:chExt cx="1425" cy="2396"/>
              </a:xfrm>
            </p:grpSpPr>
            <p:sp>
              <p:nvSpPr>
                <p:cNvPr id="199" name="Freeform 951"/>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1" name="Freeform 953"/>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2" name="Freeform 954"/>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03"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04" name="Group 956"/>
                <p:cNvGrpSpPr>
                  <a:grpSpLocks/>
                </p:cNvGrpSpPr>
                <p:nvPr/>
              </p:nvGrpSpPr>
              <p:grpSpPr bwMode="auto">
                <a:xfrm>
                  <a:off x="4749" y="668"/>
                  <a:ext cx="581" cy="145"/>
                  <a:chOff x="614" y="2568"/>
                  <a:chExt cx="725" cy="139"/>
                </a:xfrm>
              </p:grpSpPr>
              <p:sp>
                <p:nvSpPr>
                  <p:cNvPr id="229"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3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0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06" name="Group 960"/>
                <p:cNvGrpSpPr>
                  <a:grpSpLocks/>
                </p:cNvGrpSpPr>
                <p:nvPr/>
              </p:nvGrpSpPr>
              <p:grpSpPr bwMode="auto">
                <a:xfrm>
                  <a:off x="4747" y="994"/>
                  <a:ext cx="581" cy="134"/>
                  <a:chOff x="614" y="2568"/>
                  <a:chExt cx="725" cy="139"/>
                </a:xfrm>
              </p:grpSpPr>
              <p:sp>
                <p:nvSpPr>
                  <p:cNvPr id="22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07"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08"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09" name="Group 965"/>
                <p:cNvGrpSpPr>
                  <a:grpSpLocks/>
                </p:cNvGrpSpPr>
                <p:nvPr/>
              </p:nvGrpSpPr>
              <p:grpSpPr bwMode="auto">
                <a:xfrm>
                  <a:off x="4735" y="1627"/>
                  <a:ext cx="582" cy="151"/>
                  <a:chOff x="614" y="2568"/>
                  <a:chExt cx="725" cy="139"/>
                </a:xfrm>
              </p:grpSpPr>
              <p:sp>
                <p:nvSpPr>
                  <p:cNvPr id="225"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10" name="Freeform 968"/>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211" name="Group 969"/>
                <p:cNvGrpSpPr>
                  <a:grpSpLocks/>
                </p:cNvGrpSpPr>
                <p:nvPr/>
              </p:nvGrpSpPr>
              <p:grpSpPr bwMode="auto">
                <a:xfrm>
                  <a:off x="4739" y="1327"/>
                  <a:ext cx="582" cy="139"/>
                  <a:chOff x="614" y="2568"/>
                  <a:chExt cx="725" cy="139"/>
                </a:xfrm>
              </p:grpSpPr>
              <p:sp>
                <p:nvSpPr>
                  <p:cNvPr id="22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21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13" name="Freeform 973"/>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4" name="Freeform 974"/>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6" name="Freeform 976"/>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1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1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1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22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67" name="Group 983"/>
              <p:cNvGrpSpPr>
                <a:grpSpLocks/>
              </p:cNvGrpSpPr>
              <p:nvPr/>
            </p:nvGrpSpPr>
            <p:grpSpPr bwMode="auto">
              <a:xfrm>
                <a:off x="7762109" y="5500477"/>
                <a:ext cx="177045" cy="389967"/>
                <a:chOff x="4140" y="429"/>
                <a:chExt cx="1425" cy="2396"/>
              </a:xfrm>
            </p:grpSpPr>
            <p:sp>
              <p:nvSpPr>
                <p:cNvPr id="167" name="Freeform 984"/>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8"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69" name="Freeform 986"/>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0" name="Freeform 987"/>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1"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2" name="Group 989"/>
                <p:cNvGrpSpPr>
                  <a:grpSpLocks/>
                </p:cNvGrpSpPr>
                <p:nvPr/>
              </p:nvGrpSpPr>
              <p:grpSpPr bwMode="auto">
                <a:xfrm>
                  <a:off x="4749" y="668"/>
                  <a:ext cx="581" cy="145"/>
                  <a:chOff x="614" y="2568"/>
                  <a:chExt cx="725" cy="139"/>
                </a:xfrm>
              </p:grpSpPr>
              <p:sp>
                <p:nvSpPr>
                  <p:cNvPr id="197"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8"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173"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4" name="Group 993"/>
                <p:cNvGrpSpPr>
                  <a:grpSpLocks/>
                </p:cNvGrpSpPr>
                <p:nvPr/>
              </p:nvGrpSpPr>
              <p:grpSpPr bwMode="auto">
                <a:xfrm>
                  <a:off x="4747" y="994"/>
                  <a:ext cx="581" cy="134"/>
                  <a:chOff x="614" y="2568"/>
                  <a:chExt cx="725" cy="139"/>
                </a:xfrm>
              </p:grpSpPr>
              <p:sp>
                <p:nvSpPr>
                  <p:cNvPr id="195"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175"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76"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77" name="Group 998"/>
                <p:cNvGrpSpPr>
                  <a:grpSpLocks/>
                </p:cNvGrpSpPr>
                <p:nvPr/>
              </p:nvGrpSpPr>
              <p:grpSpPr bwMode="auto">
                <a:xfrm>
                  <a:off x="4735" y="1627"/>
                  <a:ext cx="582" cy="151"/>
                  <a:chOff x="614" y="2568"/>
                  <a:chExt cx="725" cy="139"/>
                </a:xfrm>
              </p:grpSpPr>
              <p:sp>
                <p:nvSpPr>
                  <p:cNvPr id="193"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4"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178" name="Freeform 1001"/>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79" name="Group 1002"/>
                <p:cNvGrpSpPr>
                  <a:grpSpLocks/>
                </p:cNvGrpSpPr>
                <p:nvPr/>
              </p:nvGrpSpPr>
              <p:grpSpPr bwMode="auto">
                <a:xfrm>
                  <a:off x="4739" y="1327"/>
                  <a:ext cx="582" cy="139"/>
                  <a:chOff x="614" y="2568"/>
                  <a:chExt cx="725" cy="139"/>
                </a:xfrm>
              </p:grpSpPr>
              <p:sp>
                <p:nvSpPr>
                  <p:cNvPr id="19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180"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81" name="Freeform 1006"/>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2" name="Freeform 1007"/>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3"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4" name="Freeform 1009"/>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85"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86"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87"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8"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89"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0"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68" name="Group 1016"/>
              <p:cNvGrpSpPr>
                <a:grpSpLocks/>
              </p:cNvGrpSpPr>
              <p:nvPr/>
            </p:nvGrpSpPr>
            <p:grpSpPr bwMode="auto">
              <a:xfrm>
                <a:off x="5716799" y="2856944"/>
                <a:ext cx="417233" cy="330764"/>
                <a:chOff x="877" y="1008"/>
                <a:chExt cx="2747" cy="2591"/>
              </a:xfrm>
            </p:grpSpPr>
            <p:pic>
              <p:nvPicPr>
                <p:cNvPr id="144" name="Picture 1017" descr="antenna_stylized"/>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018" descr="laptop_keyboard"/>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019"/>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47" name="Picture 1020" descr="screen"/>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21"/>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9" name="Freeform 1022"/>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0" name="Freeform 1023"/>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1" name="Freeform 1024"/>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2" name="Freeform 1025"/>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3" name="Freeform 1026"/>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54" name="Group 1027"/>
                <p:cNvGrpSpPr>
                  <a:grpSpLocks/>
                </p:cNvGrpSpPr>
                <p:nvPr/>
              </p:nvGrpSpPr>
              <p:grpSpPr bwMode="auto">
                <a:xfrm>
                  <a:off x="1709" y="3008"/>
                  <a:ext cx="507" cy="234"/>
                  <a:chOff x="1740" y="2642"/>
                  <a:chExt cx="752" cy="327"/>
                </a:xfrm>
              </p:grpSpPr>
              <p:sp>
                <p:nvSpPr>
                  <p:cNvPr id="161"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2"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3"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4"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6"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55" name="Freeform 1034"/>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6" name="Freeform 1035"/>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7" name="Freeform 1036"/>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8" name="Freeform 1037"/>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59" name="Freeform 1038"/>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0"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69" name="Group 1064"/>
              <p:cNvGrpSpPr>
                <a:grpSpLocks/>
              </p:cNvGrpSpPr>
              <p:nvPr/>
            </p:nvGrpSpPr>
            <p:grpSpPr bwMode="auto">
              <a:xfrm>
                <a:off x="6941262" y="5648483"/>
                <a:ext cx="370186" cy="330764"/>
                <a:chOff x="877" y="1008"/>
                <a:chExt cx="2747" cy="2591"/>
              </a:xfrm>
            </p:grpSpPr>
            <p:pic>
              <p:nvPicPr>
                <p:cNvPr id="121" name="Picture 1065" descr="antenna_stylize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066" descr="laptop_keyboard"/>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Freeform 1067"/>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24" name="Picture 1068" descr="screen"/>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1069"/>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6" name="Freeform 1070"/>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7" name="Freeform 1071"/>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8" name="Freeform 1072"/>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9" name="Freeform 1073"/>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0" name="Freeform 1074"/>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31" name="Group 1075"/>
                <p:cNvGrpSpPr>
                  <a:grpSpLocks/>
                </p:cNvGrpSpPr>
                <p:nvPr/>
              </p:nvGrpSpPr>
              <p:grpSpPr bwMode="auto">
                <a:xfrm>
                  <a:off x="1709" y="3008"/>
                  <a:ext cx="507" cy="234"/>
                  <a:chOff x="1740" y="2642"/>
                  <a:chExt cx="752" cy="327"/>
                </a:xfrm>
              </p:grpSpPr>
              <p:sp>
                <p:nvSpPr>
                  <p:cNvPr id="138"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9"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0"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1"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2"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43"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32" name="Freeform 1082"/>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3" name="Freeform 1083"/>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4" name="Freeform 10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5" name="Freeform 1085"/>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6" name="Freeform 1086"/>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37"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70" name="Group 1114"/>
              <p:cNvGrpSpPr>
                <a:grpSpLocks/>
              </p:cNvGrpSpPr>
              <p:nvPr/>
            </p:nvGrpSpPr>
            <p:grpSpPr bwMode="auto">
              <a:xfrm>
                <a:off x="5918606" y="3666477"/>
                <a:ext cx="346663" cy="330764"/>
                <a:chOff x="877" y="1008"/>
                <a:chExt cx="2747" cy="2591"/>
              </a:xfrm>
            </p:grpSpPr>
            <p:pic>
              <p:nvPicPr>
                <p:cNvPr id="98" name="Picture 1115" descr="antenna_stylized"/>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1116" descr="laptop_keyboard"/>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1117"/>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101" name="Picture 1118" descr="screen"/>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Freeform 1119"/>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03" name="Freeform 1120"/>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04" name="Freeform 1121"/>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05" name="Freeform 1122"/>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06" name="Freeform 1123"/>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07" name="Freeform 1124"/>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108" name="Group 1125"/>
                <p:cNvGrpSpPr>
                  <a:grpSpLocks/>
                </p:cNvGrpSpPr>
                <p:nvPr/>
              </p:nvGrpSpPr>
              <p:grpSpPr bwMode="auto">
                <a:xfrm>
                  <a:off x="1709" y="3008"/>
                  <a:ext cx="507" cy="234"/>
                  <a:chOff x="1740" y="2642"/>
                  <a:chExt cx="752" cy="327"/>
                </a:xfrm>
              </p:grpSpPr>
              <p:sp>
                <p:nvSpPr>
                  <p:cNvPr id="115"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6"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7"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8"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9"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20"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09" name="Freeform 1132"/>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0" name="Freeform 1133"/>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1" name="Freeform 113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2" name="Freeform 1135"/>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3" name="Freeform 1136"/>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14"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71" name="Group 1139"/>
              <p:cNvGrpSpPr>
                <a:grpSpLocks/>
              </p:cNvGrpSpPr>
              <p:nvPr/>
            </p:nvGrpSpPr>
            <p:grpSpPr bwMode="auto">
              <a:xfrm flipH="1">
                <a:off x="6214508" y="3813197"/>
                <a:ext cx="323139" cy="302449"/>
                <a:chOff x="2839" y="3501"/>
                <a:chExt cx="755" cy="803"/>
              </a:xfrm>
            </p:grpSpPr>
            <p:pic>
              <p:nvPicPr>
                <p:cNvPr id="96" name="Picture 1140" descr="desktop_computer_stylized_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IN"/>
                </a:p>
              </p:txBody>
            </p:sp>
          </p:grpSp>
          <p:grpSp>
            <p:nvGrpSpPr>
              <p:cNvPr id="72" name="Group 1142"/>
              <p:cNvGrpSpPr>
                <a:grpSpLocks/>
              </p:cNvGrpSpPr>
              <p:nvPr/>
            </p:nvGrpSpPr>
            <p:grpSpPr bwMode="auto">
              <a:xfrm>
                <a:off x="7280496" y="5597003"/>
                <a:ext cx="370186" cy="330764"/>
                <a:chOff x="877" y="1008"/>
                <a:chExt cx="2747" cy="2591"/>
              </a:xfrm>
            </p:grpSpPr>
            <p:pic>
              <p:nvPicPr>
                <p:cNvPr id="73" name="Picture 1143" descr="antenna_stylized"/>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144" descr="laptop_keyboard"/>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145"/>
                <p:cNvSpPr>
                  <a:spLocks/>
                </p:cNvSpPr>
                <p:nvPr/>
              </p:nvSpPr>
              <p:spPr bwMode="auto">
                <a:xfrm>
                  <a:off x="1753" y="1603"/>
                  <a:ext cx="1807" cy="1322"/>
                </a:xfrm>
                <a:custGeom>
                  <a:avLst/>
                  <a:gdLst>
                    <a:gd name="T0" fmla="*/ 2 w 2982"/>
                    <a:gd name="T1" fmla="*/ 0 h 2442"/>
                    <a:gd name="T2" fmla="*/ 0 w 2982"/>
                    <a:gd name="T3" fmla="*/ 2 h 2442"/>
                    <a:gd name="T4" fmla="*/ 10 w 2982"/>
                    <a:gd name="T5" fmla="*/ 3 h 2442"/>
                    <a:gd name="T6" fmla="*/ 12 w 2982"/>
                    <a:gd name="T7" fmla="*/ 1 h 2442"/>
                    <a:gd name="T8" fmla="*/ 2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IN"/>
                </a:p>
              </p:txBody>
            </p:sp>
            <p:pic>
              <p:nvPicPr>
                <p:cNvPr id="76" name="Picture 1146" descr="screen"/>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147"/>
                <p:cNvSpPr>
                  <a:spLocks/>
                </p:cNvSpPr>
                <p:nvPr/>
              </p:nvSpPr>
              <p:spPr bwMode="auto">
                <a:xfrm>
                  <a:off x="2082" y="1564"/>
                  <a:ext cx="1531" cy="246"/>
                </a:xfrm>
                <a:custGeom>
                  <a:avLst/>
                  <a:gdLst>
                    <a:gd name="T0" fmla="*/ 1 w 2528"/>
                    <a:gd name="T1" fmla="*/ 0 h 455"/>
                    <a:gd name="T2" fmla="*/ 10 w 2528"/>
                    <a:gd name="T3" fmla="*/ 1 h 455"/>
                    <a:gd name="T4" fmla="*/ 10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78" name="Freeform 1148"/>
                <p:cNvSpPr>
                  <a:spLocks/>
                </p:cNvSpPr>
                <p:nvPr/>
              </p:nvSpPr>
              <p:spPr bwMode="auto">
                <a:xfrm>
                  <a:off x="1737" y="1562"/>
                  <a:ext cx="425" cy="1024"/>
                </a:xfrm>
                <a:custGeom>
                  <a:avLst/>
                  <a:gdLst>
                    <a:gd name="T0" fmla="*/ 2 w 702"/>
                    <a:gd name="T1" fmla="*/ 0 h 1893"/>
                    <a:gd name="T2" fmla="*/ 0 w 702"/>
                    <a:gd name="T3" fmla="*/ 2 h 1893"/>
                    <a:gd name="T4" fmla="*/ 1 w 702"/>
                    <a:gd name="T5" fmla="*/ 2 h 1893"/>
                    <a:gd name="T6" fmla="*/ 3 w 702"/>
                    <a:gd name="T7" fmla="*/ 1 h 1893"/>
                    <a:gd name="T8" fmla="*/ 2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79" name="Freeform 1149"/>
                <p:cNvSpPr>
                  <a:spLocks/>
                </p:cNvSpPr>
                <p:nvPr/>
              </p:nvSpPr>
              <p:spPr bwMode="auto">
                <a:xfrm>
                  <a:off x="3144" y="1745"/>
                  <a:ext cx="458" cy="1182"/>
                </a:xfrm>
                <a:custGeom>
                  <a:avLst/>
                  <a:gdLst>
                    <a:gd name="T0" fmla="*/ 3 w 756"/>
                    <a:gd name="T1" fmla="*/ 0 h 2184"/>
                    <a:gd name="T2" fmla="*/ 1 w 756"/>
                    <a:gd name="T3" fmla="*/ 3 h 2184"/>
                    <a:gd name="T4" fmla="*/ 0 w 756"/>
                    <a:gd name="T5" fmla="*/ 3 h 2184"/>
                    <a:gd name="T6" fmla="*/ 2 w 756"/>
                    <a:gd name="T7" fmla="*/ 1 h 2184"/>
                    <a:gd name="T8" fmla="*/ 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0" name="Freeform 1150"/>
                <p:cNvSpPr>
                  <a:spLocks/>
                </p:cNvSpPr>
                <p:nvPr/>
              </p:nvSpPr>
              <p:spPr bwMode="auto">
                <a:xfrm>
                  <a:off x="1732" y="2534"/>
                  <a:ext cx="1680" cy="399"/>
                </a:xfrm>
                <a:custGeom>
                  <a:avLst/>
                  <a:gdLst>
                    <a:gd name="T0" fmla="*/ 1 w 2773"/>
                    <a:gd name="T1" fmla="*/ 0 h 738"/>
                    <a:gd name="T2" fmla="*/ 0 w 2773"/>
                    <a:gd name="T3" fmla="*/ 1 h 738"/>
                    <a:gd name="T4" fmla="*/ 10 w 2773"/>
                    <a:gd name="T5" fmla="*/ 1 h 738"/>
                    <a:gd name="T6" fmla="*/ 10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1" name="Freeform 1151"/>
                <p:cNvSpPr>
                  <a:spLocks/>
                </p:cNvSpPr>
                <p:nvPr/>
              </p:nvSpPr>
              <p:spPr bwMode="auto">
                <a:xfrm>
                  <a:off x="3195" y="1755"/>
                  <a:ext cx="429" cy="1187"/>
                </a:xfrm>
                <a:custGeom>
                  <a:avLst/>
                  <a:gdLst>
                    <a:gd name="T0" fmla="*/ 8 w 637"/>
                    <a:gd name="T1" fmla="*/ 0 h 1659"/>
                    <a:gd name="T2" fmla="*/ 8 w 637"/>
                    <a:gd name="T3" fmla="*/ 0 h 1659"/>
                    <a:gd name="T4" fmla="*/ 1 w 637"/>
                    <a:gd name="T5" fmla="*/ 42 h 1659"/>
                    <a:gd name="T6" fmla="*/ 0 w 637"/>
                    <a:gd name="T7" fmla="*/ 41 h 1659"/>
                    <a:gd name="T8" fmla="*/ 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2" name="Freeform 1152"/>
                <p:cNvSpPr>
                  <a:spLocks/>
                </p:cNvSpPr>
                <p:nvPr/>
              </p:nvSpPr>
              <p:spPr bwMode="auto">
                <a:xfrm>
                  <a:off x="1734" y="2587"/>
                  <a:ext cx="1494" cy="394"/>
                </a:xfrm>
                <a:custGeom>
                  <a:avLst/>
                  <a:gdLst>
                    <a:gd name="T0" fmla="*/ 0 w 2216"/>
                    <a:gd name="T1" fmla="*/ 0 h 550"/>
                    <a:gd name="T2" fmla="*/ 1 w 2216"/>
                    <a:gd name="T3" fmla="*/ 1 h 550"/>
                    <a:gd name="T4" fmla="*/ 28 w 2216"/>
                    <a:gd name="T5" fmla="*/ 14 h 550"/>
                    <a:gd name="T6" fmla="*/ 28 w 2216"/>
                    <a:gd name="T7" fmla="*/ 1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nvGrpSpPr>
                <p:cNvPr id="83" name="Group 1153"/>
                <p:cNvGrpSpPr>
                  <a:grpSpLocks/>
                </p:cNvGrpSpPr>
                <p:nvPr/>
              </p:nvGrpSpPr>
              <p:grpSpPr bwMode="auto">
                <a:xfrm>
                  <a:off x="1709" y="3008"/>
                  <a:ext cx="507" cy="234"/>
                  <a:chOff x="1740" y="2642"/>
                  <a:chExt cx="752" cy="327"/>
                </a:xfrm>
              </p:grpSpPr>
              <p:sp>
                <p:nvSpPr>
                  <p:cNvPr id="90"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91"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92"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93"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94"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95"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84" name="Freeform 1160"/>
                <p:cNvSpPr>
                  <a:spLocks/>
                </p:cNvSpPr>
                <p:nvPr/>
              </p:nvSpPr>
              <p:spPr bwMode="auto">
                <a:xfrm>
                  <a:off x="2577" y="3043"/>
                  <a:ext cx="614" cy="514"/>
                </a:xfrm>
                <a:custGeom>
                  <a:avLst/>
                  <a:gdLst>
                    <a:gd name="T0" fmla="*/ 1 w 990"/>
                    <a:gd name="T1" fmla="*/ 6 h 792"/>
                    <a:gd name="T2" fmla="*/ 6 w 990"/>
                    <a:gd name="T3" fmla="*/ 0 h 792"/>
                    <a:gd name="T4" fmla="*/ 6 w 990"/>
                    <a:gd name="T5" fmla="*/ 1 h 792"/>
                    <a:gd name="T6" fmla="*/ 0 w 990"/>
                    <a:gd name="T7" fmla="*/ 6 h 792"/>
                    <a:gd name="T8" fmla="*/ 1 w 990"/>
                    <a:gd name="T9" fmla="*/ 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5" name="Freeform 1161"/>
                <p:cNvSpPr>
                  <a:spLocks/>
                </p:cNvSpPr>
                <p:nvPr/>
              </p:nvSpPr>
              <p:spPr bwMode="auto">
                <a:xfrm>
                  <a:off x="1010" y="3084"/>
                  <a:ext cx="1571" cy="469"/>
                </a:xfrm>
                <a:custGeom>
                  <a:avLst/>
                  <a:gdLst>
                    <a:gd name="T0" fmla="*/ 1 w 2532"/>
                    <a:gd name="T1" fmla="*/ 0 h 723"/>
                    <a:gd name="T2" fmla="*/ 1 w 2532"/>
                    <a:gd name="T3" fmla="*/ 0 h 723"/>
                    <a:gd name="T4" fmla="*/ 14 w 2532"/>
                    <a:gd name="T5" fmla="*/ 6 h 723"/>
                    <a:gd name="T6" fmla="*/ 14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6" name="Freeform 11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7" name="Freeform 1163"/>
                <p:cNvSpPr>
                  <a:spLocks/>
                </p:cNvSpPr>
                <p:nvPr/>
              </p:nvSpPr>
              <p:spPr bwMode="auto">
                <a:xfrm>
                  <a:off x="1012" y="2611"/>
                  <a:ext cx="730" cy="393"/>
                </a:xfrm>
                <a:custGeom>
                  <a:avLst/>
                  <a:gdLst>
                    <a:gd name="T0" fmla="*/ 6 w 1176"/>
                    <a:gd name="T1" fmla="*/ 0 h 606"/>
                    <a:gd name="T2" fmla="*/ 0 w 1176"/>
                    <a:gd name="T3" fmla="*/ 5 h 606"/>
                    <a:gd name="T4" fmla="*/ 1 w 1176"/>
                    <a:gd name="T5" fmla="*/ 5 h 606"/>
                    <a:gd name="T6" fmla="*/ 6 w 1176"/>
                    <a:gd name="T7" fmla="*/ 1 h 606"/>
                    <a:gd name="T8" fmla="*/ 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8" name="Freeform 1164"/>
                <p:cNvSpPr>
                  <a:spLocks/>
                </p:cNvSpPr>
                <p:nvPr/>
              </p:nvSpPr>
              <p:spPr bwMode="auto">
                <a:xfrm>
                  <a:off x="1061" y="3018"/>
                  <a:ext cx="1490" cy="451"/>
                </a:xfrm>
                <a:custGeom>
                  <a:avLst/>
                  <a:gdLst>
                    <a:gd name="T0" fmla="*/ 1 w 2532"/>
                    <a:gd name="T1" fmla="*/ 0 h 723"/>
                    <a:gd name="T2" fmla="*/ 1 w 2532"/>
                    <a:gd name="T3" fmla="*/ 0 h 723"/>
                    <a:gd name="T4" fmla="*/ 7 w 2532"/>
                    <a:gd name="T5" fmla="*/ 4 h 723"/>
                    <a:gd name="T6" fmla="*/ 7 w 2532"/>
                    <a:gd name="T7" fmla="*/ 4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89"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6 h 723"/>
                    <a:gd name="T6" fmla="*/ 0 w 2532"/>
                    <a:gd name="T7" fmla="*/ 6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grpSp>
      <p:cxnSp>
        <p:nvCxnSpPr>
          <p:cNvPr id="363" name="Straight Arrow Connector 362"/>
          <p:cNvCxnSpPr/>
          <p:nvPr/>
        </p:nvCxnSpPr>
        <p:spPr>
          <a:xfrm flipV="1">
            <a:off x="2701283" y="3035473"/>
            <a:ext cx="494434" cy="33086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5" name="Straight Arrow Connector 364"/>
          <p:cNvCxnSpPr/>
          <p:nvPr/>
        </p:nvCxnSpPr>
        <p:spPr>
          <a:xfrm flipV="1">
            <a:off x="2876735" y="3898452"/>
            <a:ext cx="505898" cy="249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6" name="Straight Arrow Connector 365"/>
          <p:cNvCxnSpPr/>
          <p:nvPr/>
        </p:nvCxnSpPr>
        <p:spPr>
          <a:xfrm flipV="1">
            <a:off x="2888468" y="5426940"/>
            <a:ext cx="555334" cy="146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7" name="Straight Arrow Connector 366"/>
          <p:cNvCxnSpPr/>
          <p:nvPr/>
        </p:nvCxnSpPr>
        <p:spPr>
          <a:xfrm flipH="1" flipV="1">
            <a:off x="5605677" y="5572016"/>
            <a:ext cx="1046697" cy="989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0" name="Straight Arrow Connector 369"/>
          <p:cNvCxnSpPr/>
          <p:nvPr/>
        </p:nvCxnSpPr>
        <p:spPr>
          <a:xfrm flipH="1" flipV="1">
            <a:off x="5414744" y="4243511"/>
            <a:ext cx="1046697" cy="9892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1" name="Straight Arrow Connector 370"/>
          <p:cNvCxnSpPr/>
          <p:nvPr/>
        </p:nvCxnSpPr>
        <p:spPr>
          <a:xfrm flipH="1" flipV="1">
            <a:off x="5297891" y="3141411"/>
            <a:ext cx="1062403" cy="1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3455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repeatCount="indefinite" fill="hold" nodeType="clickEffect">
                                  <p:stCondLst>
                                    <p:cond delay="0"/>
                                  </p:stCondLst>
                                  <p:endCondLst>
                                    <p:cond evt="onNext" delay="0">
                                      <p:tgtEl>
                                        <p:sldTgt/>
                                      </p:tgtEl>
                                    </p:cond>
                                  </p:endCondLst>
                                  <p:childTnLst>
                                    <p:set>
                                      <p:cBhvr>
                                        <p:cTn id="21" dur="1" fill="hold">
                                          <p:stCondLst>
                                            <p:cond delay="0"/>
                                          </p:stCondLst>
                                        </p:cTn>
                                        <p:tgtEl>
                                          <p:spTgt spid="363"/>
                                        </p:tgtEl>
                                        <p:attrNameLst>
                                          <p:attrName>style.visibility</p:attrName>
                                        </p:attrNameLst>
                                      </p:cBhvr>
                                      <p:to>
                                        <p:strVal val="visible"/>
                                      </p:to>
                                    </p:set>
                                    <p:anim calcmode="lin" valueType="num">
                                      <p:cBhvr>
                                        <p:cTn id="22" dur="1000" fill="hold"/>
                                        <p:tgtEl>
                                          <p:spTgt spid="363"/>
                                        </p:tgtEl>
                                        <p:attrNameLst>
                                          <p:attrName>ppt_w</p:attrName>
                                        </p:attrNameLst>
                                      </p:cBhvr>
                                      <p:tavLst>
                                        <p:tav tm="0">
                                          <p:val>
                                            <p:strVal val="#ppt_w*0.70"/>
                                          </p:val>
                                        </p:tav>
                                        <p:tav tm="100000">
                                          <p:val>
                                            <p:strVal val="#ppt_w"/>
                                          </p:val>
                                        </p:tav>
                                      </p:tavLst>
                                    </p:anim>
                                    <p:anim calcmode="lin" valueType="num">
                                      <p:cBhvr>
                                        <p:cTn id="23" dur="1000" fill="hold"/>
                                        <p:tgtEl>
                                          <p:spTgt spid="363"/>
                                        </p:tgtEl>
                                        <p:attrNameLst>
                                          <p:attrName>ppt_h</p:attrName>
                                        </p:attrNameLst>
                                      </p:cBhvr>
                                      <p:tavLst>
                                        <p:tav tm="0">
                                          <p:val>
                                            <p:strVal val="#ppt_h"/>
                                          </p:val>
                                        </p:tav>
                                        <p:tav tm="100000">
                                          <p:val>
                                            <p:strVal val="#ppt_h"/>
                                          </p:val>
                                        </p:tav>
                                      </p:tavLst>
                                    </p:anim>
                                    <p:animEffect transition="in" filter="fade">
                                      <p:cBhvr>
                                        <p:cTn id="24" dur="1000"/>
                                        <p:tgtEl>
                                          <p:spTgt spid="363"/>
                                        </p:tgtEl>
                                      </p:cBhvr>
                                    </p:animEffect>
                                  </p:childTnLst>
                                </p:cTn>
                              </p:par>
                              <p:par>
                                <p:cTn id="25" presetID="55" presetClass="entr" presetSubtype="0" repeatCount="indefinite" fill="hold" nodeType="withEffect">
                                  <p:stCondLst>
                                    <p:cond delay="0"/>
                                  </p:stCondLst>
                                  <p:endCondLst>
                                    <p:cond evt="onNext" delay="0">
                                      <p:tgtEl>
                                        <p:sldTgt/>
                                      </p:tgtEl>
                                    </p:cond>
                                  </p:endCondLst>
                                  <p:childTnLst>
                                    <p:set>
                                      <p:cBhvr>
                                        <p:cTn id="26" dur="1" fill="hold">
                                          <p:stCondLst>
                                            <p:cond delay="0"/>
                                          </p:stCondLst>
                                        </p:cTn>
                                        <p:tgtEl>
                                          <p:spTgt spid="365"/>
                                        </p:tgtEl>
                                        <p:attrNameLst>
                                          <p:attrName>style.visibility</p:attrName>
                                        </p:attrNameLst>
                                      </p:cBhvr>
                                      <p:to>
                                        <p:strVal val="visible"/>
                                      </p:to>
                                    </p:set>
                                    <p:anim calcmode="lin" valueType="num">
                                      <p:cBhvr>
                                        <p:cTn id="27" dur="1000" fill="hold"/>
                                        <p:tgtEl>
                                          <p:spTgt spid="365"/>
                                        </p:tgtEl>
                                        <p:attrNameLst>
                                          <p:attrName>ppt_w</p:attrName>
                                        </p:attrNameLst>
                                      </p:cBhvr>
                                      <p:tavLst>
                                        <p:tav tm="0">
                                          <p:val>
                                            <p:strVal val="#ppt_w*0.70"/>
                                          </p:val>
                                        </p:tav>
                                        <p:tav tm="100000">
                                          <p:val>
                                            <p:strVal val="#ppt_w"/>
                                          </p:val>
                                        </p:tav>
                                      </p:tavLst>
                                    </p:anim>
                                    <p:anim calcmode="lin" valueType="num">
                                      <p:cBhvr>
                                        <p:cTn id="28" dur="1000" fill="hold"/>
                                        <p:tgtEl>
                                          <p:spTgt spid="365"/>
                                        </p:tgtEl>
                                        <p:attrNameLst>
                                          <p:attrName>ppt_h</p:attrName>
                                        </p:attrNameLst>
                                      </p:cBhvr>
                                      <p:tavLst>
                                        <p:tav tm="0">
                                          <p:val>
                                            <p:strVal val="#ppt_h"/>
                                          </p:val>
                                        </p:tav>
                                        <p:tav tm="100000">
                                          <p:val>
                                            <p:strVal val="#ppt_h"/>
                                          </p:val>
                                        </p:tav>
                                      </p:tavLst>
                                    </p:anim>
                                    <p:animEffect transition="in" filter="fade">
                                      <p:cBhvr>
                                        <p:cTn id="29" dur="1000"/>
                                        <p:tgtEl>
                                          <p:spTgt spid="365"/>
                                        </p:tgtEl>
                                      </p:cBhvr>
                                    </p:animEffect>
                                  </p:childTnLst>
                                </p:cTn>
                              </p:par>
                              <p:par>
                                <p:cTn id="30" presetID="55" presetClass="entr" presetSubtype="0" repeatCount="indefinite" fill="hold" nodeType="withEffect">
                                  <p:stCondLst>
                                    <p:cond delay="0"/>
                                  </p:stCondLst>
                                  <p:endCondLst>
                                    <p:cond evt="onNext" delay="0">
                                      <p:tgtEl>
                                        <p:sldTgt/>
                                      </p:tgtEl>
                                    </p:cond>
                                  </p:endCondLst>
                                  <p:childTnLst>
                                    <p:set>
                                      <p:cBhvr>
                                        <p:cTn id="31" dur="1" fill="hold">
                                          <p:stCondLst>
                                            <p:cond delay="0"/>
                                          </p:stCondLst>
                                        </p:cTn>
                                        <p:tgtEl>
                                          <p:spTgt spid="366"/>
                                        </p:tgtEl>
                                        <p:attrNameLst>
                                          <p:attrName>style.visibility</p:attrName>
                                        </p:attrNameLst>
                                      </p:cBhvr>
                                      <p:to>
                                        <p:strVal val="visible"/>
                                      </p:to>
                                    </p:set>
                                    <p:anim calcmode="lin" valueType="num">
                                      <p:cBhvr>
                                        <p:cTn id="32" dur="1000" fill="hold"/>
                                        <p:tgtEl>
                                          <p:spTgt spid="366"/>
                                        </p:tgtEl>
                                        <p:attrNameLst>
                                          <p:attrName>ppt_w</p:attrName>
                                        </p:attrNameLst>
                                      </p:cBhvr>
                                      <p:tavLst>
                                        <p:tav tm="0">
                                          <p:val>
                                            <p:strVal val="#ppt_w*0.70"/>
                                          </p:val>
                                        </p:tav>
                                        <p:tav tm="100000">
                                          <p:val>
                                            <p:strVal val="#ppt_w"/>
                                          </p:val>
                                        </p:tav>
                                      </p:tavLst>
                                    </p:anim>
                                    <p:anim calcmode="lin" valueType="num">
                                      <p:cBhvr>
                                        <p:cTn id="33" dur="1000" fill="hold"/>
                                        <p:tgtEl>
                                          <p:spTgt spid="366"/>
                                        </p:tgtEl>
                                        <p:attrNameLst>
                                          <p:attrName>ppt_h</p:attrName>
                                        </p:attrNameLst>
                                      </p:cBhvr>
                                      <p:tavLst>
                                        <p:tav tm="0">
                                          <p:val>
                                            <p:strVal val="#ppt_h"/>
                                          </p:val>
                                        </p:tav>
                                        <p:tav tm="100000">
                                          <p:val>
                                            <p:strVal val="#ppt_h"/>
                                          </p:val>
                                        </p:tav>
                                      </p:tavLst>
                                    </p:anim>
                                    <p:animEffect transition="in" filter="fade">
                                      <p:cBhvr>
                                        <p:cTn id="34" dur="1000"/>
                                        <p:tgtEl>
                                          <p:spTgt spid="366"/>
                                        </p:tgtEl>
                                      </p:cBhvr>
                                    </p:animEffect>
                                  </p:childTnLst>
                                </p:cTn>
                              </p:par>
                              <p:par>
                                <p:cTn id="35" presetID="55" presetClass="entr" presetSubtype="0" repeatCount="indefinite" fill="hold" nodeType="withEffect">
                                  <p:stCondLst>
                                    <p:cond delay="0"/>
                                  </p:stCondLst>
                                  <p:endCondLst>
                                    <p:cond evt="onNext" delay="0">
                                      <p:tgtEl>
                                        <p:sldTgt/>
                                      </p:tgtEl>
                                    </p:cond>
                                  </p:endCondLst>
                                  <p:childTnLst>
                                    <p:set>
                                      <p:cBhvr>
                                        <p:cTn id="36" dur="1" fill="hold">
                                          <p:stCondLst>
                                            <p:cond delay="0"/>
                                          </p:stCondLst>
                                        </p:cTn>
                                        <p:tgtEl>
                                          <p:spTgt spid="367"/>
                                        </p:tgtEl>
                                        <p:attrNameLst>
                                          <p:attrName>style.visibility</p:attrName>
                                        </p:attrNameLst>
                                      </p:cBhvr>
                                      <p:to>
                                        <p:strVal val="visible"/>
                                      </p:to>
                                    </p:set>
                                    <p:anim calcmode="lin" valueType="num">
                                      <p:cBhvr>
                                        <p:cTn id="37" dur="1000" fill="hold"/>
                                        <p:tgtEl>
                                          <p:spTgt spid="367"/>
                                        </p:tgtEl>
                                        <p:attrNameLst>
                                          <p:attrName>ppt_w</p:attrName>
                                        </p:attrNameLst>
                                      </p:cBhvr>
                                      <p:tavLst>
                                        <p:tav tm="0">
                                          <p:val>
                                            <p:strVal val="#ppt_w*0.70"/>
                                          </p:val>
                                        </p:tav>
                                        <p:tav tm="100000">
                                          <p:val>
                                            <p:strVal val="#ppt_w"/>
                                          </p:val>
                                        </p:tav>
                                      </p:tavLst>
                                    </p:anim>
                                    <p:anim calcmode="lin" valueType="num">
                                      <p:cBhvr>
                                        <p:cTn id="38" dur="1000" fill="hold"/>
                                        <p:tgtEl>
                                          <p:spTgt spid="367"/>
                                        </p:tgtEl>
                                        <p:attrNameLst>
                                          <p:attrName>ppt_h</p:attrName>
                                        </p:attrNameLst>
                                      </p:cBhvr>
                                      <p:tavLst>
                                        <p:tav tm="0">
                                          <p:val>
                                            <p:strVal val="#ppt_h"/>
                                          </p:val>
                                        </p:tav>
                                        <p:tav tm="100000">
                                          <p:val>
                                            <p:strVal val="#ppt_h"/>
                                          </p:val>
                                        </p:tav>
                                      </p:tavLst>
                                    </p:anim>
                                    <p:animEffect transition="in" filter="fade">
                                      <p:cBhvr>
                                        <p:cTn id="39" dur="1000"/>
                                        <p:tgtEl>
                                          <p:spTgt spid="367"/>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repeatCount="indefinite" fill="hold" nodeType="clickEffect">
                                  <p:stCondLst>
                                    <p:cond delay="0"/>
                                  </p:stCondLst>
                                  <p:endCondLst>
                                    <p:cond evt="onNext" delay="0">
                                      <p:tgtEl>
                                        <p:sldTgt/>
                                      </p:tgtEl>
                                    </p:cond>
                                  </p:endCondLst>
                                  <p:childTnLst>
                                    <p:set>
                                      <p:cBhvr>
                                        <p:cTn id="43" dur="1" fill="hold">
                                          <p:stCondLst>
                                            <p:cond delay="0"/>
                                          </p:stCondLst>
                                        </p:cTn>
                                        <p:tgtEl>
                                          <p:spTgt spid="371"/>
                                        </p:tgtEl>
                                        <p:attrNameLst>
                                          <p:attrName>style.visibility</p:attrName>
                                        </p:attrNameLst>
                                      </p:cBhvr>
                                      <p:to>
                                        <p:strVal val="visible"/>
                                      </p:to>
                                    </p:set>
                                    <p:anim calcmode="lin" valueType="num">
                                      <p:cBhvr>
                                        <p:cTn id="44" dur="1000" fill="hold"/>
                                        <p:tgtEl>
                                          <p:spTgt spid="371"/>
                                        </p:tgtEl>
                                        <p:attrNameLst>
                                          <p:attrName>ppt_w</p:attrName>
                                        </p:attrNameLst>
                                      </p:cBhvr>
                                      <p:tavLst>
                                        <p:tav tm="0">
                                          <p:val>
                                            <p:strVal val="#ppt_w*0.70"/>
                                          </p:val>
                                        </p:tav>
                                        <p:tav tm="100000">
                                          <p:val>
                                            <p:strVal val="#ppt_w"/>
                                          </p:val>
                                        </p:tav>
                                      </p:tavLst>
                                    </p:anim>
                                    <p:anim calcmode="lin" valueType="num">
                                      <p:cBhvr>
                                        <p:cTn id="45" dur="1000" fill="hold"/>
                                        <p:tgtEl>
                                          <p:spTgt spid="371"/>
                                        </p:tgtEl>
                                        <p:attrNameLst>
                                          <p:attrName>ppt_h</p:attrName>
                                        </p:attrNameLst>
                                      </p:cBhvr>
                                      <p:tavLst>
                                        <p:tav tm="0">
                                          <p:val>
                                            <p:strVal val="#ppt_h"/>
                                          </p:val>
                                        </p:tav>
                                        <p:tav tm="100000">
                                          <p:val>
                                            <p:strVal val="#ppt_h"/>
                                          </p:val>
                                        </p:tav>
                                      </p:tavLst>
                                    </p:anim>
                                    <p:animEffect transition="in" filter="fade">
                                      <p:cBhvr>
                                        <p:cTn id="46" dur="1000"/>
                                        <p:tgtEl>
                                          <p:spTgt spid="371"/>
                                        </p:tgtEl>
                                      </p:cBhvr>
                                    </p:animEffect>
                                  </p:childTnLst>
                                </p:cTn>
                              </p:par>
                              <p:par>
                                <p:cTn id="47" presetID="55" presetClass="entr" presetSubtype="0" repeatCount="indefinite" fill="hold" nodeType="withEffect">
                                  <p:stCondLst>
                                    <p:cond delay="0"/>
                                  </p:stCondLst>
                                  <p:endCondLst>
                                    <p:cond evt="onNext" delay="0">
                                      <p:tgtEl>
                                        <p:sldTgt/>
                                      </p:tgtEl>
                                    </p:cond>
                                  </p:endCondLst>
                                  <p:childTnLst>
                                    <p:set>
                                      <p:cBhvr>
                                        <p:cTn id="48" dur="1" fill="hold">
                                          <p:stCondLst>
                                            <p:cond delay="0"/>
                                          </p:stCondLst>
                                        </p:cTn>
                                        <p:tgtEl>
                                          <p:spTgt spid="370"/>
                                        </p:tgtEl>
                                        <p:attrNameLst>
                                          <p:attrName>style.visibility</p:attrName>
                                        </p:attrNameLst>
                                      </p:cBhvr>
                                      <p:to>
                                        <p:strVal val="visible"/>
                                      </p:to>
                                    </p:set>
                                    <p:anim calcmode="lin" valueType="num">
                                      <p:cBhvr>
                                        <p:cTn id="49" dur="1000" fill="hold"/>
                                        <p:tgtEl>
                                          <p:spTgt spid="370"/>
                                        </p:tgtEl>
                                        <p:attrNameLst>
                                          <p:attrName>ppt_w</p:attrName>
                                        </p:attrNameLst>
                                      </p:cBhvr>
                                      <p:tavLst>
                                        <p:tav tm="0">
                                          <p:val>
                                            <p:strVal val="#ppt_w*0.70"/>
                                          </p:val>
                                        </p:tav>
                                        <p:tav tm="100000">
                                          <p:val>
                                            <p:strVal val="#ppt_w"/>
                                          </p:val>
                                        </p:tav>
                                      </p:tavLst>
                                    </p:anim>
                                    <p:anim calcmode="lin" valueType="num">
                                      <p:cBhvr>
                                        <p:cTn id="50" dur="1000" fill="hold"/>
                                        <p:tgtEl>
                                          <p:spTgt spid="370"/>
                                        </p:tgtEl>
                                        <p:attrNameLst>
                                          <p:attrName>ppt_h</p:attrName>
                                        </p:attrNameLst>
                                      </p:cBhvr>
                                      <p:tavLst>
                                        <p:tav tm="0">
                                          <p:val>
                                            <p:strVal val="#ppt_h"/>
                                          </p:val>
                                        </p:tav>
                                        <p:tav tm="100000">
                                          <p:val>
                                            <p:strVal val="#ppt_h"/>
                                          </p:val>
                                        </p:tav>
                                      </p:tavLst>
                                    </p:anim>
                                    <p:animEffect transition="in" filter="fade">
                                      <p:cBhvr>
                                        <p:cTn id="51"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Peer to Peer Network</a:t>
            </a:r>
          </a:p>
        </p:txBody>
      </p:sp>
      <p:sp>
        <p:nvSpPr>
          <p:cNvPr id="3" name="Content Placeholder 2"/>
          <p:cNvSpPr>
            <a:spLocks noGrp="1"/>
          </p:cNvSpPr>
          <p:nvPr>
            <p:ph idx="1"/>
          </p:nvPr>
        </p:nvSpPr>
        <p:spPr/>
        <p:txBody>
          <a:bodyPr>
            <a:normAutofit/>
          </a:bodyPr>
          <a:lstStyle/>
          <a:p>
            <a:pPr algn="just"/>
            <a:r>
              <a:rPr lang="en-IN" sz="3000" dirty="0"/>
              <a:t>Computers are connected </a:t>
            </a:r>
            <a:r>
              <a:rPr lang="en-IN" sz="3000" dirty="0">
                <a:solidFill>
                  <a:srgbClr val="C00000"/>
                </a:solidFill>
              </a:rPr>
              <a:t>together</a:t>
            </a:r>
            <a:r>
              <a:rPr lang="en-IN" sz="3000" dirty="0"/>
              <a:t> so that users can share resources and information.</a:t>
            </a:r>
            <a:endParaRPr lang="en-US" sz="3000" dirty="0"/>
          </a:p>
          <a:p>
            <a:pPr algn="just"/>
            <a:endParaRPr lang="en-IN" sz="3000" dirty="0"/>
          </a:p>
          <a:p>
            <a:pPr algn="just"/>
            <a:endParaRPr lang="en-IN" sz="3000" dirty="0"/>
          </a:p>
          <a:p>
            <a:pPr algn="just"/>
            <a:r>
              <a:rPr lang="en-IN" sz="3000" dirty="0"/>
              <a:t>There is </a:t>
            </a:r>
            <a:r>
              <a:rPr lang="en-IN" sz="3000" dirty="0">
                <a:solidFill>
                  <a:srgbClr val="C00000"/>
                </a:solidFill>
              </a:rPr>
              <a:t>no central server </a:t>
            </a:r>
            <a:r>
              <a:rPr lang="en-IN" sz="3000" dirty="0"/>
              <a:t>for authenticating users, each of them works as both client and server. </a:t>
            </a:r>
          </a:p>
          <a:p>
            <a:pPr algn="just"/>
            <a:r>
              <a:rPr lang="en-IN" sz="3000" dirty="0"/>
              <a:t>e.g. Bit Torrent</a:t>
            </a:r>
            <a:endParaRPr lang="en-US" sz="3000" dirty="0"/>
          </a:p>
        </p:txBody>
      </p:sp>
      <p:grpSp>
        <p:nvGrpSpPr>
          <p:cNvPr id="10" name="Group 9"/>
          <p:cNvGrpSpPr/>
          <p:nvPr/>
        </p:nvGrpSpPr>
        <p:grpSpPr>
          <a:xfrm>
            <a:off x="3962400" y="4146030"/>
            <a:ext cx="2286000" cy="2286000"/>
            <a:chOff x="2895600" y="3429000"/>
            <a:chExt cx="3352800" cy="3048000"/>
          </a:xfrm>
        </p:grpSpPr>
        <p:pic>
          <p:nvPicPr>
            <p:cNvPr id="8" name="Picture 7" descr="http://blog.gogrid.com/wp-content/uploads/2009/05/image.png"/>
            <p:cNvPicPr/>
            <p:nvPr/>
          </p:nvPicPr>
          <p:blipFill rotWithShape="1">
            <a:blip r:embed="rId2" cstate="screen">
              <a:extLst>
                <a:ext uri="{28A0092B-C50C-407E-A947-70E740481C1C}">
                  <a14:useLocalDpi xmlns:a14="http://schemas.microsoft.com/office/drawing/2010/main"/>
                </a:ext>
              </a:extLst>
            </a:blip>
            <a:srcRect/>
            <a:stretch/>
          </p:blipFill>
          <p:spPr bwMode="auto">
            <a:xfrm>
              <a:off x="2895600" y="3429000"/>
              <a:ext cx="3352800" cy="3048000"/>
            </a:xfrm>
            <a:prstGeom prst="rect">
              <a:avLst/>
            </a:prstGeom>
            <a:noFill/>
            <a:ln>
              <a:noFill/>
            </a:ln>
          </p:spPr>
        </p:pic>
        <p:sp>
          <p:nvSpPr>
            <p:cNvPr id="9" name="Rectangle 8"/>
            <p:cNvSpPr/>
            <p:nvPr/>
          </p:nvSpPr>
          <p:spPr>
            <a:xfrm>
              <a:off x="5334000" y="3886200"/>
              <a:ext cx="914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250" y="2096031"/>
            <a:ext cx="4178300" cy="104721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8625" y="5029200"/>
            <a:ext cx="755650" cy="755650"/>
          </a:xfrm>
          <a:prstGeom prst="rect">
            <a:avLst/>
          </a:prstGeom>
        </p:spPr>
      </p:pic>
    </p:spTree>
    <p:extLst>
      <p:ext uri="{BB962C8B-B14F-4D97-AF65-F5344CB8AC3E}">
        <p14:creationId xmlns:p14="http://schemas.microsoft.com/office/powerpoint/2010/main" val="210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ABB6485-BB78-4F48-AB0E-201DA1CAC244}"/>
              </a:ext>
            </a:extLst>
          </p:cNvPr>
          <p:cNvGraphicFramePr>
            <a:graphicFrameLocks noGrp="1"/>
          </p:cNvGraphicFramePr>
          <p:nvPr>
            <p:ph idx="1"/>
            <p:extLst>
              <p:ext uri="{D42A27DB-BD31-4B8C-83A1-F6EECF244321}">
                <p14:modId xmlns:p14="http://schemas.microsoft.com/office/powerpoint/2010/main" val="192177873"/>
              </p:ext>
            </p:extLst>
          </p:nvPr>
        </p:nvGraphicFramePr>
        <p:xfrm>
          <a:off x="759725" y="1860955"/>
          <a:ext cx="7886704" cy="2015174"/>
        </p:xfrm>
        <a:graphic>
          <a:graphicData uri="http://schemas.openxmlformats.org/drawingml/2006/table">
            <a:tbl>
              <a:tblPr firstRow="1" firstCol="1" bandRow="1">
                <a:tableStyleId>{5C22544A-7EE6-4342-B048-85BDC9FD1C3A}</a:tableStyleId>
              </a:tblPr>
              <a:tblGrid>
                <a:gridCol w="563336">
                  <a:extLst>
                    <a:ext uri="{9D8B030D-6E8A-4147-A177-3AD203B41FA5}">
                      <a16:colId xmlns:a16="http://schemas.microsoft.com/office/drawing/2014/main" val="591152545"/>
                    </a:ext>
                  </a:extLst>
                </a:gridCol>
                <a:gridCol w="563336">
                  <a:extLst>
                    <a:ext uri="{9D8B030D-6E8A-4147-A177-3AD203B41FA5}">
                      <a16:colId xmlns:a16="http://schemas.microsoft.com/office/drawing/2014/main" val="607975183"/>
                    </a:ext>
                  </a:extLst>
                </a:gridCol>
                <a:gridCol w="563336">
                  <a:extLst>
                    <a:ext uri="{9D8B030D-6E8A-4147-A177-3AD203B41FA5}">
                      <a16:colId xmlns:a16="http://schemas.microsoft.com/office/drawing/2014/main" val="3836711619"/>
                    </a:ext>
                  </a:extLst>
                </a:gridCol>
                <a:gridCol w="563336">
                  <a:extLst>
                    <a:ext uri="{9D8B030D-6E8A-4147-A177-3AD203B41FA5}">
                      <a16:colId xmlns:a16="http://schemas.microsoft.com/office/drawing/2014/main" val="427626577"/>
                    </a:ext>
                  </a:extLst>
                </a:gridCol>
                <a:gridCol w="563336">
                  <a:extLst>
                    <a:ext uri="{9D8B030D-6E8A-4147-A177-3AD203B41FA5}">
                      <a16:colId xmlns:a16="http://schemas.microsoft.com/office/drawing/2014/main" val="2886066313"/>
                    </a:ext>
                  </a:extLst>
                </a:gridCol>
                <a:gridCol w="563336">
                  <a:extLst>
                    <a:ext uri="{9D8B030D-6E8A-4147-A177-3AD203B41FA5}">
                      <a16:colId xmlns:a16="http://schemas.microsoft.com/office/drawing/2014/main" val="2606218702"/>
                    </a:ext>
                  </a:extLst>
                </a:gridCol>
                <a:gridCol w="563336">
                  <a:extLst>
                    <a:ext uri="{9D8B030D-6E8A-4147-A177-3AD203B41FA5}">
                      <a16:colId xmlns:a16="http://schemas.microsoft.com/office/drawing/2014/main" val="2629654618"/>
                    </a:ext>
                  </a:extLst>
                </a:gridCol>
                <a:gridCol w="563336">
                  <a:extLst>
                    <a:ext uri="{9D8B030D-6E8A-4147-A177-3AD203B41FA5}">
                      <a16:colId xmlns:a16="http://schemas.microsoft.com/office/drawing/2014/main" val="2292014715"/>
                    </a:ext>
                  </a:extLst>
                </a:gridCol>
                <a:gridCol w="563336">
                  <a:extLst>
                    <a:ext uri="{9D8B030D-6E8A-4147-A177-3AD203B41FA5}">
                      <a16:colId xmlns:a16="http://schemas.microsoft.com/office/drawing/2014/main" val="37785907"/>
                    </a:ext>
                  </a:extLst>
                </a:gridCol>
                <a:gridCol w="563336">
                  <a:extLst>
                    <a:ext uri="{9D8B030D-6E8A-4147-A177-3AD203B41FA5}">
                      <a16:colId xmlns:a16="http://schemas.microsoft.com/office/drawing/2014/main" val="2501749092"/>
                    </a:ext>
                  </a:extLst>
                </a:gridCol>
                <a:gridCol w="563336">
                  <a:extLst>
                    <a:ext uri="{9D8B030D-6E8A-4147-A177-3AD203B41FA5}">
                      <a16:colId xmlns:a16="http://schemas.microsoft.com/office/drawing/2014/main" val="655367334"/>
                    </a:ext>
                  </a:extLst>
                </a:gridCol>
                <a:gridCol w="563336">
                  <a:extLst>
                    <a:ext uri="{9D8B030D-6E8A-4147-A177-3AD203B41FA5}">
                      <a16:colId xmlns:a16="http://schemas.microsoft.com/office/drawing/2014/main" val="88010314"/>
                    </a:ext>
                  </a:extLst>
                </a:gridCol>
                <a:gridCol w="563336">
                  <a:extLst>
                    <a:ext uri="{9D8B030D-6E8A-4147-A177-3AD203B41FA5}">
                      <a16:colId xmlns:a16="http://schemas.microsoft.com/office/drawing/2014/main" val="112982580"/>
                    </a:ext>
                  </a:extLst>
                </a:gridCol>
                <a:gridCol w="563336">
                  <a:extLst>
                    <a:ext uri="{9D8B030D-6E8A-4147-A177-3AD203B41FA5}">
                      <a16:colId xmlns:a16="http://schemas.microsoft.com/office/drawing/2014/main" val="2607087702"/>
                    </a:ext>
                  </a:extLst>
                </a:gridCol>
              </a:tblGrid>
              <a:tr h="245110">
                <a:tc gridSpan="5">
                  <a:txBody>
                    <a:bodyPr/>
                    <a:lstStyle/>
                    <a:p>
                      <a:pPr algn="ctr">
                        <a:lnSpc>
                          <a:spcPct val="107000"/>
                        </a:lnSpc>
                        <a:spcAft>
                          <a:spcPts val="0"/>
                        </a:spcAft>
                      </a:pPr>
                      <a:r>
                        <a:rPr lang="en-US" sz="1400">
                          <a:effectLst/>
                        </a:rPr>
                        <a:t>Teaching</a:t>
                      </a:r>
                      <a:r>
                        <a:rPr lang="en-US" sz="1400" spc="135">
                          <a:effectLst/>
                        </a:rPr>
                        <a:t> </a:t>
                      </a:r>
                      <a:r>
                        <a:rPr lang="en-US" sz="1400">
                          <a:effectLst/>
                        </a:rPr>
                        <a:t>Scheme</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9">
                  <a:txBody>
                    <a:bodyPr/>
                    <a:lstStyle/>
                    <a:p>
                      <a:pPr algn="ctr">
                        <a:lnSpc>
                          <a:spcPct val="107000"/>
                        </a:lnSpc>
                        <a:spcAft>
                          <a:spcPts val="0"/>
                        </a:spcAft>
                      </a:pPr>
                      <a:r>
                        <a:rPr lang="en-US" sz="1400" dirty="0">
                          <a:effectLst/>
                        </a:rPr>
                        <a:t>Evaluation Scheme</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207677912"/>
                  </a:ext>
                </a:extLst>
              </a:tr>
              <a:tr h="136716">
                <a:tc rowSpan="4">
                  <a:txBody>
                    <a:bodyPr/>
                    <a:lstStyle/>
                    <a:p>
                      <a:pPr algn="ctr">
                        <a:lnSpc>
                          <a:spcPct val="107000"/>
                        </a:lnSpc>
                        <a:spcAft>
                          <a:spcPts val="0"/>
                        </a:spcAft>
                      </a:pPr>
                      <a:r>
                        <a:rPr lang="en-US" sz="1400">
                          <a:effectLst/>
                        </a:rPr>
                        <a:t>Th</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4">
                  <a:txBody>
                    <a:bodyPr/>
                    <a:lstStyle/>
                    <a:p>
                      <a:pPr algn="ctr">
                        <a:lnSpc>
                          <a:spcPct val="107000"/>
                        </a:lnSpc>
                        <a:spcAft>
                          <a:spcPts val="0"/>
                        </a:spcAft>
                      </a:pPr>
                      <a:r>
                        <a:rPr lang="en-US" sz="1400">
                          <a:effectLst/>
                        </a:rPr>
                        <a:t>Tu</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4">
                  <a:txBody>
                    <a:bodyPr/>
                    <a:lstStyle/>
                    <a:p>
                      <a:pPr algn="ctr">
                        <a:lnSpc>
                          <a:spcPct val="107000"/>
                        </a:lnSpc>
                        <a:spcAft>
                          <a:spcPts val="0"/>
                        </a:spcAft>
                      </a:pPr>
                      <a:r>
                        <a:rPr lang="en-US" sz="1400">
                          <a:effectLst/>
                        </a:rPr>
                        <a:t>Pr</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4">
                  <a:txBody>
                    <a:bodyPr/>
                    <a:lstStyle/>
                    <a:p>
                      <a:pPr algn="ctr">
                        <a:lnSpc>
                          <a:spcPct val="107000"/>
                        </a:lnSpc>
                        <a:spcAft>
                          <a:spcPts val="0"/>
                        </a:spcAft>
                      </a:pPr>
                      <a:r>
                        <a:rPr lang="en-US" sz="1400">
                          <a:effectLst/>
                        </a:rPr>
                        <a:t>C</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4">
                  <a:txBody>
                    <a:bodyPr/>
                    <a:lstStyle/>
                    <a:p>
                      <a:pPr algn="ctr">
                        <a:lnSpc>
                          <a:spcPct val="107000"/>
                        </a:lnSpc>
                        <a:spcAft>
                          <a:spcPts val="0"/>
                        </a:spcAft>
                      </a:pPr>
                      <a:r>
                        <a:rPr lang="en-US" sz="1400">
                          <a:effectLst/>
                        </a:rPr>
                        <a:t>TCH</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gridSpan="6">
                  <a:txBody>
                    <a:bodyPr/>
                    <a:lstStyle/>
                    <a:p>
                      <a:pPr marL="1106805" marR="1116330" algn="ctr">
                        <a:lnSpc>
                          <a:spcPct val="107000"/>
                        </a:lnSpc>
                        <a:spcAft>
                          <a:spcPts val="0"/>
                        </a:spcAft>
                      </a:pPr>
                      <a:r>
                        <a:rPr lang="en-US" sz="1400">
                          <a:effectLst/>
                        </a:rPr>
                        <a:t>Theory</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2">
                  <a:txBody>
                    <a:bodyPr/>
                    <a:lstStyle/>
                    <a:p>
                      <a:pPr marL="239395" algn="ctr">
                        <a:lnSpc>
                          <a:spcPct val="107000"/>
                        </a:lnSpc>
                        <a:spcAft>
                          <a:spcPts val="0"/>
                        </a:spcAft>
                      </a:pPr>
                      <a:r>
                        <a:rPr lang="en-US" sz="1400">
                          <a:effectLst/>
                        </a:rPr>
                        <a:t>Practical</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rowSpan="4">
                  <a:txBody>
                    <a:bodyPr/>
                    <a:lstStyle/>
                    <a:p>
                      <a:pPr marR="68580" algn="ctr">
                        <a:lnSpc>
                          <a:spcPct val="107000"/>
                        </a:lnSpc>
                        <a:spcAft>
                          <a:spcPts val="0"/>
                        </a:spcAft>
                      </a:pPr>
                      <a:r>
                        <a:rPr lang="en-US" sz="1400" dirty="0">
                          <a:effectLst/>
                        </a:rPr>
                        <a:t>Tot</a:t>
                      </a:r>
                      <a:r>
                        <a:rPr lang="en-US" sz="1400" spc="-210" dirty="0">
                          <a:effectLst/>
                        </a:rPr>
                        <a:t> </a:t>
                      </a:r>
                      <a:r>
                        <a:rPr lang="en-US" sz="1400" dirty="0">
                          <a:effectLst/>
                        </a:rPr>
                        <a:t>al</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extLst>
                  <a:ext uri="{0D108BD9-81ED-4DB2-BD59-A6C34878D82A}">
                    <a16:rowId xmlns:a16="http://schemas.microsoft.com/office/drawing/2014/main" val="3444028604"/>
                  </a:ext>
                </a:extLst>
              </a:tr>
              <a:tr h="283464">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gridSpan="4">
                  <a:txBody>
                    <a:bodyPr/>
                    <a:lstStyle/>
                    <a:p>
                      <a:pPr algn="ctr">
                        <a:lnSpc>
                          <a:spcPct val="107000"/>
                        </a:lnSpc>
                        <a:spcAft>
                          <a:spcPts val="0"/>
                        </a:spcAft>
                      </a:pPr>
                      <a:r>
                        <a:rPr lang="en-US" sz="1400">
                          <a:effectLst/>
                        </a:rPr>
                        <a:t>Internal</a:t>
                      </a:r>
                      <a:r>
                        <a:rPr lang="en-US" sz="1400" spc="145">
                          <a:effectLst/>
                        </a:rPr>
                        <a:t> </a:t>
                      </a:r>
                      <a:r>
                        <a:rPr lang="en-US" sz="1400">
                          <a:effectLst/>
                        </a:rPr>
                        <a:t>Exams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hMerge="1">
                  <a:txBody>
                    <a:bodyPr/>
                    <a:lstStyle/>
                    <a:p>
                      <a:endParaRPr lang="en-CA"/>
                    </a:p>
                  </a:txBody>
                  <a:tcPr/>
                </a:tc>
                <a:tc hMerge="1">
                  <a:txBody>
                    <a:bodyPr/>
                    <a:lstStyle/>
                    <a:p>
                      <a:endParaRPr lang="en-CA"/>
                    </a:p>
                  </a:txBody>
                  <a:tcPr/>
                </a:tc>
                <a:tc gridSpan="2">
                  <a:txBody>
                    <a:bodyPr/>
                    <a:lstStyle/>
                    <a:p>
                      <a:pPr marR="137160" algn="ctr">
                        <a:lnSpc>
                          <a:spcPct val="107000"/>
                        </a:lnSpc>
                        <a:spcAft>
                          <a:spcPts val="0"/>
                        </a:spcAft>
                      </a:pPr>
                      <a:r>
                        <a:rPr lang="en-US" sz="1400">
                          <a:effectLst/>
                        </a:rPr>
                        <a:t>University Exams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gridSpan="2">
                  <a:txBody>
                    <a:bodyPr/>
                    <a:lstStyle/>
                    <a:p>
                      <a:pPr algn="ctr">
                        <a:lnSpc>
                          <a:spcPct val="107000"/>
                        </a:lnSpc>
                        <a:spcAft>
                          <a:spcPts val="0"/>
                        </a:spcAft>
                      </a:pPr>
                      <a:r>
                        <a:rPr lang="en-US" sz="1400">
                          <a:effectLst/>
                        </a:rPr>
                        <a:t>University</a:t>
                      </a:r>
                      <a:r>
                        <a:rPr lang="en-US" sz="1400" spc="5">
                          <a:effectLst/>
                        </a:rPr>
                        <a:t> </a:t>
                      </a:r>
                      <a:r>
                        <a:rPr lang="en-US" sz="1400">
                          <a:effectLst/>
                        </a:rPr>
                        <a:t>Exams (LPW)</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vMerge="1">
                  <a:txBody>
                    <a:bodyPr/>
                    <a:lstStyle/>
                    <a:p>
                      <a:endParaRPr lang="en-CA"/>
                    </a:p>
                  </a:txBody>
                  <a:tcPr/>
                </a:tc>
                <a:extLst>
                  <a:ext uri="{0D108BD9-81ED-4DB2-BD59-A6C34878D82A}">
                    <a16:rowId xmlns:a16="http://schemas.microsoft.com/office/drawing/2014/main" val="2093925140"/>
                  </a:ext>
                </a:extLst>
              </a:tr>
              <a:tr h="136716">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gridSpan="2">
                  <a:txBody>
                    <a:bodyPr/>
                    <a:lstStyle/>
                    <a:p>
                      <a:pPr algn="ctr">
                        <a:lnSpc>
                          <a:spcPct val="107000"/>
                        </a:lnSpc>
                        <a:spcAft>
                          <a:spcPts val="0"/>
                        </a:spcAft>
                      </a:pPr>
                      <a:r>
                        <a:rPr lang="en-US" sz="1400">
                          <a:effectLst/>
                        </a:rPr>
                        <a:t>TA-1/TA-2</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gridSpan="2">
                  <a:txBody>
                    <a:bodyPr/>
                    <a:lstStyle/>
                    <a:p>
                      <a:pPr marL="325755" marR="5080">
                        <a:lnSpc>
                          <a:spcPct val="107000"/>
                        </a:lnSpc>
                        <a:spcAft>
                          <a:spcPts val="0"/>
                        </a:spcAft>
                      </a:pPr>
                      <a:r>
                        <a:rPr lang="en-US" sz="1400">
                          <a:effectLst/>
                        </a:rPr>
                        <a:t>MSE</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hMerge="1">
                  <a:txBody>
                    <a:bodyPr/>
                    <a:lstStyle/>
                    <a:p>
                      <a:endParaRPr lang="en-CA"/>
                    </a:p>
                  </a:txBody>
                  <a:tcPr/>
                </a:tc>
                <a:tc rowSpan="2">
                  <a:txBody>
                    <a:bodyPr/>
                    <a:lstStyle/>
                    <a:p>
                      <a:pPr algn="ctr">
                        <a:lnSpc>
                          <a:spcPct val="107000"/>
                        </a:lnSpc>
                        <a:spcAft>
                          <a:spcPts val="0"/>
                        </a:spcAft>
                      </a:pPr>
                      <a:r>
                        <a:rPr lang="en-US" sz="1400">
                          <a:effectLst/>
                        </a:rPr>
                        <a:t>Marks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2">
                  <a:txBody>
                    <a:bodyPr/>
                    <a:lstStyle/>
                    <a:p>
                      <a:pPr algn="ctr">
                        <a:lnSpc>
                          <a:spcPct val="107000"/>
                        </a:lnSpc>
                        <a:spcAft>
                          <a:spcPts val="0"/>
                        </a:spcAft>
                      </a:pPr>
                      <a:r>
                        <a:rPr lang="en-US" sz="1400">
                          <a:effectLst/>
                        </a:rPr>
                        <a:t>Hrs.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2">
                  <a:txBody>
                    <a:bodyPr/>
                    <a:lstStyle/>
                    <a:p>
                      <a:pPr algn="ctr">
                        <a:lnSpc>
                          <a:spcPct val="107000"/>
                        </a:lnSpc>
                        <a:spcAft>
                          <a:spcPts val="0"/>
                        </a:spcAft>
                      </a:pPr>
                      <a:r>
                        <a:rPr lang="en-US" sz="1400">
                          <a:effectLst/>
                        </a:rPr>
                        <a:t>Marks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rowSpan="2">
                  <a:txBody>
                    <a:bodyPr/>
                    <a:lstStyle/>
                    <a:p>
                      <a:pPr algn="ctr">
                        <a:lnSpc>
                          <a:spcPct val="107000"/>
                        </a:lnSpc>
                        <a:spcAft>
                          <a:spcPts val="0"/>
                        </a:spcAft>
                      </a:pPr>
                      <a:r>
                        <a:rPr lang="en-US" sz="1400">
                          <a:effectLst/>
                        </a:rPr>
                        <a:t>Hrs.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vMerge="1">
                  <a:txBody>
                    <a:bodyPr/>
                    <a:lstStyle/>
                    <a:p>
                      <a:endParaRPr lang="en-CA"/>
                    </a:p>
                  </a:txBody>
                  <a:tcPr/>
                </a:tc>
                <a:extLst>
                  <a:ext uri="{0D108BD9-81ED-4DB2-BD59-A6C34878D82A}">
                    <a16:rowId xmlns:a16="http://schemas.microsoft.com/office/drawing/2014/main" val="1094474344"/>
                  </a:ext>
                </a:extLst>
              </a:tr>
              <a:tr h="136716">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a:txBody>
                    <a:bodyPr/>
                    <a:lstStyle/>
                    <a:p>
                      <a:pPr marR="73660" algn="ctr">
                        <a:lnSpc>
                          <a:spcPct val="107000"/>
                        </a:lnSpc>
                        <a:spcAft>
                          <a:spcPts val="0"/>
                        </a:spcAft>
                      </a:pPr>
                      <a:r>
                        <a:rPr lang="en-US" sz="1400">
                          <a:effectLst/>
                        </a:rPr>
                        <a:t>Marks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Hrs.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66040" algn="ctr">
                        <a:lnSpc>
                          <a:spcPct val="107000"/>
                        </a:lnSpc>
                        <a:spcAft>
                          <a:spcPts val="0"/>
                        </a:spcAft>
                      </a:pPr>
                      <a:r>
                        <a:rPr lang="en-US" sz="1400">
                          <a:effectLst/>
                        </a:rPr>
                        <a:t>Marks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48260" algn="ctr">
                        <a:lnSpc>
                          <a:spcPct val="107000"/>
                        </a:lnSpc>
                        <a:spcAft>
                          <a:spcPts val="0"/>
                        </a:spcAft>
                      </a:pPr>
                      <a:r>
                        <a:rPr lang="en-US" sz="1400">
                          <a:effectLst/>
                        </a:rPr>
                        <a:t>Hrs.</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1331715504"/>
                  </a:ext>
                </a:extLst>
              </a:tr>
              <a:tr h="276860">
                <a:tc>
                  <a:txBody>
                    <a:bodyPr/>
                    <a:lstStyle/>
                    <a:p>
                      <a:pPr algn="ctr">
                        <a:lnSpc>
                          <a:spcPct val="107000"/>
                        </a:lnSpc>
                        <a:spcAft>
                          <a:spcPts val="0"/>
                        </a:spcAft>
                      </a:pPr>
                      <a:r>
                        <a:rPr lang="en-US" sz="1400">
                          <a:effectLst/>
                        </a:rPr>
                        <a:t>03</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L="4445" algn="ctr">
                        <a:lnSpc>
                          <a:spcPct val="107000"/>
                        </a:lnSpc>
                        <a:spcAft>
                          <a:spcPts val="0"/>
                        </a:spcAft>
                      </a:pPr>
                      <a:r>
                        <a:rPr lang="en-US" sz="1400">
                          <a:effectLst/>
                        </a:rPr>
                        <a:t>00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L="3810" algn="ctr">
                        <a:lnSpc>
                          <a:spcPct val="107000"/>
                        </a:lnSpc>
                        <a:spcAft>
                          <a:spcPts val="0"/>
                        </a:spcAft>
                      </a:pPr>
                      <a:r>
                        <a:rPr lang="en-US" sz="1400">
                          <a:effectLst/>
                        </a:rPr>
                        <a:t>00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03</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1270" algn="ctr">
                        <a:lnSpc>
                          <a:spcPct val="107000"/>
                        </a:lnSpc>
                        <a:spcAft>
                          <a:spcPts val="0"/>
                        </a:spcAft>
                      </a:pPr>
                      <a:r>
                        <a:rPr lang="en-US" sz="1400">
                          <a:effectLst/>
                        </a:rPr>
                        <a:t>03</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69215" algn="ctr">
                        <a:lnSpc>
                          <a:spcPct val="107000"/>
                        </a:lnSpc>
                        <a:spcAft>
                          <a:spcPts val="0"/>
                        </a:spcAft>
                      </a:pPr>
                      <a:r>
                        <a:rPr lang="en-US" sz="1400">
                          <a:effectLst/>
                        </a:rPr>
                        <a:t>25</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74930" algn="ctr">
                        <a:lnSpc>
                          <a:spcPct val="107000"/>
                        </a:lnSpc>
                        <a:spcAft>
                          <a:spcPts val="0"/>
                        </a:spcAft>
                      </a:pPr>
                      <a:r>
                        <a:rPr lang="en-US" sz="1400">
                          <a:effectLst/>
                        </a:rPr>
                        <a:t>00:45</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R="61595" algn="ctr">
                        <a:lnSpc>
                          <a:spcPct val="107000"/>
                        </a:lnSpc>
                        <a:spcAft>
                          <a:spcPts val="0"/>
                        </a:spcAft>
                      </a:pPr>
                      <a:r>
                        <a:rPr lang="en-US" sz="1400">
                          <a:effectLst/>
                        </a:rPr>
                        <a:t>50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marL="60325" marR="48260" algn="ctr">
                        <a:lnSpc>
                          <a:spcPct val="107000"/>
                        </a:lnSpc>
                        <a:spcAft>
                          <a:spcPts val="0"/>
                        </a:spcAft>
                      </a:pPr>
                      <a:r>
                        <a:rPr lang="en-US" sz="1400">
                          <a:effectLst/>
                        </a:rPr>
                        <a:t>01:30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100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03:00</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a:effectLst/>
                        </a:rPr>
                        <a:t>-</a:t>
                      </a:r>
                      <a:endParaRPr lang="en-CA"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tc>
                  <a:txBody>
                    <a:bodyPr/>
                    <a:lstStyle/>
                    <a:p>
                      <a:pPr algn="ctr">
                        <a:lnSpc>
                          <a:spcPct val="107000"/>
                        </a:lnSpc>
                        <a:spcAft>
                          <a:spcPts val="0"/>
                        </a:spcAft>
                      </a:pPr>
                      <a:r>
                        <a:rPr lang="en-US" sz="1400" dirty="0">
                          <a:effectLst/>
                        </a:rPr>
                        <a:t>200</a:t>
                      </a:r>
                      <a:endParaRPr lang="en-CA"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nchor="ctr"/>
                </a:tc>
                <a:extLst>
                  <a:ext uri="{0D108BD9-81ED-4DB2-BD59-A6C34878D82A}">
                    <a16:rowId xmlns:a16="http://schemas.microsoft.com/office/drawing/2014/main" val="514466863"/>
                  </a:ext>
                </a:extLst>
              </a:tr>
            </a:tbl>
          </a:graphicData>
        </a:graphic>
      </p:graphicFrame>
      <p:sp>
        <p:nvSpPr>
          <p:cNvPr id="5" name="Rectangle 1">
            <a:extLst>
              <a:ext uri="{FF2B5EF4-FFF2-40B4-BE49-F238E27FC236}">
                <a16:creationId xmlns:a16="http://schemas.microsoft.com/office/drawing/2014/main" id="{BA1CD0CC-C160-4F7B-95DF-234BCAA2FA7C}"/>
              </a:ext>
            </a:extLst>
          </p:cNvPr>
          <p:cNvSpPr>
            <a:spLocks noChangeArrowheads="1"/>
          </p:cNvSpPr>
          <p:nvPr/>
        </p:nvSpPr>
        <p:spPr bwMode="auto">
          <a:xfrm>
            <a:off x="759725" y="859065"/>
            <a:ext cx="6773894"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CA" altLang="en-US" sz="2400" b="1" i="0" u="sng"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CTMTCSE SIV P2: Computer Networks</a:t>
            </a: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CA" altLang="en-US" sz="1600" b="1" u="sng" dirty="0">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1" i="0" u="sng" strike="noStrike" cap="none" normalizeH="0" baseline="0" dirty="0">
              <a:ln>
                <a:noFill/>
              </a:ln>
              <a:solidFill>
                <a:schemeClr val="tx1"/>
              </a:solidFill>
              <a:effectLst/>
              <a:latin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Objectives</a:t>
            </a: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To learn about data communication</a:t>
            </a: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To learn about the network devices and its functionality.</a:t>
            </a: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To learn the services running on various network layers.</a:t>
            </a: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To learn the network topologies and their implementation.</a:t>
            </a:r>
            <a:endParaRPr kumimoji="0" lang="en-CA"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To understand routing protocols.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9040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Client – Server Network</a:t>
            </a:r>
            <a:endParaRPr lang="en-US" b="1" dirty="0">
              <a:latin typeface="+mj-lt"/>
            </a:endParaRPr>
          </a:p>
        </p:txBody>
      </p:sp>
      <p:sp>
        <p:nvSpPr>
          <p:cNvPr id="4" name="Content Placeholder 3"/>
          <p:cNvSpPr>
            <a:spLocks noGrp="1"/>
          </p:cNvSpPr>
          <p:nvPr>
            <p:ph idx="1"/>
          </p:nvPr>
        </p:nvSpPr>
        <p:spPr/>
        <p:txBody>
          <a:bodyPr/>
          <a:lstStyle/>
          <a:p>
            <a:pPr algn="just"/>
            <a:r>
              <a:rPr lang="en-IN" dirty="0">
                <a:solidFill>
                  <a:srgbClr val="C00000"/>
                </a:solidFill>
              </a:rPr>
              <a:t>Client</a:t>
            </a:r>
            <a:r>
              <a:rPr lang="en-IN" dirty="0"/>
              <a:t>: Request servers for a task.</a:t>
            </a:r>
          </a:p>
          <a:p>
            <a:pPr lvl="1" algn="just"/>
            <a:r>
              <a:rPr lang="en-IN" dirty="0"/>
              <a:t>Generally called desktop PCs or workstations.</a:t>
            </a:r>
          </a:p>
          <a:p>
            <a:pPr algn="just"/>
            <a:r>
              <a:rPr lang="en-IN" dirty="0">
                <a:solidFill>
                  <a:srgbClr val="C00000"/>
                </a:solidFill>
              </a:rPr>
              <a:t>Server</a:t>
            </a:r>
            <a:r>
              <a:rPr lang="en-IN" dirty="0"/>
              <a:t>: Receive requests from the clients. Process and response them.</a:t>
            </a:r>
          </a:p>
          <a:p>
            <a:pPr lvl="1" algn="just"/>
            <a:r>
              <a:rPr lang="en-IN" dirty="0"/>
              <a:t>e.g. Web Server, Email Server</a:t>
            </a:r>
          </a:p>
          <a:p>
            <a:endParaRPr lang="en-US" dirty="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9800" y="3429000"/>
            <a:ext cx="4540795" cy="2724477"/>
          </a:xfrm>
          <a:prstGeom prst="rect">
            <a:avLst/>
          </a:prstGeom>
        </p:spPr>
      </p:pic>
      <p:sp>
        <p:nvSpPr>
          <p:cNvPr id="3" name="Oval 2"/>
          <p:cNvSpPr/>
          <p:nvPr/>
        </p:nvSpPr>
        <p:spPr>
          <a:xfrm>
            <a:off x="3962400" y="38674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31127" y="45418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920836" y="57724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43600" y="52390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943600" y="52041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943600" y="523907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9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par>
                          <p:cTn id="38" fill="hold">
                            <p:stCondLst>
                              <p:cond delay="0"/>
                            </p:stCondLst>
                            <p:childTnLst>
                              <p:par>
                                <p:cTn id="39" presetID="0" presetClass="path" presetSubtype="0" accel="50000" decel="50000" fill="hold" grpId="0" nodeType="afterEffect">
                                  <p:stCondLst>
                                    <p:cond delay="0"/>
                                  </p:stCondLst>
                                  <p:childTnLst>
                                    <p:animMotion origin="layout" path="M 0 0 C 0.00851 0.0169 0.01701 0.0338 0.03021 0.04236 C 0.0434 0.0507 0.06424 0.04445 0.07865 0.05047 C 0.09306 0.05649 0.10799 0.07061 0.11649 0.07871 C 0.12517 0.08681 0.12691 0.09121 0.13021 0.09885 C 0.13351 0.10672 0.1349 0.10973 0.13628 0.12524 C 0.1375 0.14074 0.13038 0.17871 0.13767 0.1919 C 0.14514 0.2051 0.16545 0.20186 0.18021 0.20394 C 0.19479 0.20602 0.21753 0.20324 0.22569 0.20394 " pathEditMode="relative" ptsTypes="AAAAAAAAA">
                                      <p:cBhvr>
                                        <p:cTn id="40" dur="2000" fill="hold"/>
                                        <p:tgtEl>
                                          <p:spTgt spid="3"/>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0" nodeType="clickEffect">
                                  <p:stCondLst>
                                    <p:cond delay="0"/>
                                  </p:stCondLst>
                                  <p:childTnLst>
                                    <p:animMotion origin="layout" path="M 0 0 C 0.02083 -0.00255 0.04184 -0.00509 0.05295 0.00393 C 0.06406 0.01296 0.05625 0.04606 0.06649 0.0544 C 0.07691 0.06296 0.09982 0.05185 0.1151 0.0544 C 0.1302 0.05717 0.14531 0.07037 0.15746 0.0706 C 0.16961 0.07083 0.17482 0.06111 0.18767 0.05648 C 0.20069 0.05185 0.22534 0.03264 0.23472 0.04236 C 0.24409 0.05208 0.22968 0.10324 0.24375 0.11504 C 0.25798 0.12685 0.31961 0.11296 0.31961 0.11296 " pathEditMode="relative" ptsTypes="AAAAAAAAA">
                                      <p:cBhvr>
                                        <p:cTn id="48" dur="2000" fill="hold"/>
                                        <p:tgtEl>
                                          <p:spTgt spid="6"/>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6"/>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 0 C 0.00156 -0.0169 0.00312 -0.0338 0.0059 -0.04653 C 0.00868 -0.05949 0.0118 -0.06713 0.01649 -0.07685 C 0.02135 -0.08681 0.02465 -0.10255 0.03472 -0.10533 C 0.04479 -0.10787 0.06527 -0.09097 0.07725 -0.09306 C 0.08906 -0.09514 0.09652 -0.11065 0.1059 -0.11736 C 0.11527 -0.12408 0.12517 -0.13079 0.13316 -0.13357 C 0.14132 -0.13634 0.15086 -0.14329 0.15451 -0.13357 C 0.15798 -0.12384 0.15121 -0.08681 0.15451 -0.075 C 0.15764 -0.0632 0.16128 -0.0632 0.17413 -0.06273 C 0.18698 -0.0625 0.23177 -0.07292 0.23177 -0.07292 " pathEditMode="relative" ptsTypes="AAAAAAAAAAA">
                                      <p:cBhvr>
                                        <p:cTn id="56" dur="2000" fill="hold"/>
                                        <p:tgtEl>
                                          <p:spTgt spid="8"/>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8"/>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grpId="0" nodeType="clickEffect">
                                  <p:stCondLst>
                                    <p:cond delay="0"/>
                                  </p:stCondLst>
                                  <p:childTnLst>
                                    <p:animMotion origin="layout" path="M 0 0 C -0.01631 0.00625 -0.03263 0.0125 -0.04392 0.01227 C -0.05538 0.0118 -0.06371 0.01088 -0.06822 -0.00185 C -0.07274 -0.01482 -0.05833 -0.06181 -0.07118 -0.06459 C -0.0842 -0.06736 -0.12725 -0.02315 -0.14548 -0.01806 C -0.16371 -0.01297 -0.16944 -0.03935 -0.18038 -0.03426 C -0.19114 -0.02917 -0.20451 -0.00301 -0.21059 0.01227 C -0.21666 0.02731 -0.2151 0.04514 -0.21666 0.05671 C -0.21822 0.06805 -0.21996 0.07777 -0.21961 0.08102 " pathEditMode="relative" ptsTypes="AAAAAAAAA">
                                      <p:cBhvr>
                                        <p:cTn id="64" dur="2000" fill="hold"/>
                                        <p:tgtEl>
                                          <p:spTgt spid="10"/>
                                        </p:tgtEl>
                                        <p:attrNameLst>
                                          <p:attrName>ppt_x</p:attrName>
                                          <p:attrName>ppt_y</p:attrName>
                                        </p:attrNameLst>
                                      </p:cBhvr>
                                    </p:animMotion>
                                  </p:childTnLst>
                                  <p:subTnLst>
                                    <p:set>
                                      <p:cBhvr override="childStyle">
                                        <p:cTn dur="1" fill="hold" display="0" masterRel="sameClick" afterEffect="1">
                                          <p:stCondLst>
                                            <p:cond evt="end" delay="0">
                                              <p:tn val="63"/>
                                            </p:cond>
                                          </p:stCondLst>
                                        </p:cTn>
                                        <p:tgtEl>
                                          <p:spTgt spid="10"/>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0" nodeType="clickEffect">
                                  <p:stCondLst>
                                    <p:cond delay="0"/>
                                  </p:stCondLst>
                                  <p:childTnLst>
                                    <p:animMotion origin="layout" path="M -4.16667E-6 -3.7037E-7 C -0.0302 0.00533 -0.06041 0.01065 -0.07378 0.00232 C -0.08732 -0.00625 -0.06979 -0.04699 -0.08038 -0.05023 C -0.09114 -0.05347 -0.12083 -0.02106 -0.13784 -0.01736 C -0.15468 -0.01389 -0.18211 -0.02847 -0.18211 -0.02847 C -0.19895 -0.03287 -0.22743 -0.03171 -0.23941 -0.04375 C -0.25138 -0.05578 -0.24218 -0.09143 -0.25416 -0.10046 C -0.26614 -0.10972 -0.3026 -0.09791 -0.31145 -0.09838 " pathEditMode="relative" ptsTypes="AAAAAAAA">
                                      <p:cBhvr>
                                        <p:cTn id="72" dur="2000" fill="hold"/>
                                        <p:tgtEl>
                                          <p:spTgt spid="7"/>
                                        </p:tgtEl>
                                        <p:attrNameLst>
                                          <p:attrName>ppt_x</p:attrName>
                                          <p:attrName>ppt_y</p:attrName>
                                        </p:attrNameLst>
                                      </p:cBhvr>
                                    </p:animMotion>
                                  </p:childTnLst>
                                  <p:subTnLst>
                                    <p:set>
                                      <p:cBhvr override="childStyle">
                                        <p:cTn dur="1" fill="hold" display="0" masterRel="sameClick" afterEffect="1">
                                          <p:stCondLst>
                                            <p:cond evt="end" delay="0">
                                              <p:tn val="71"/>
                                            </p:cond>
                                          </p:stCondLst>
                                        </p:cTn>
                                        <p:tgtEl>
                                          <p:spTgt spid="7"/>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grpId="0" nodeType="clickEffect">
                                  <p:stCondLst>
                                    <p:cond delay="0"/>
                                  </p:stCondLst>
                                  <p:childTnLst>
                                    <p:animMotion origin="layout" path="M 0.00903 0.00394 C -0.02604 0.01158 -0.06076 0.01922 -0.07882 0.00625 C -0.0967 -0.00625 -0.09236 -0.04745 -0.09913 -0.07199 C -0.10573 -0.09652 -0.10347 -0.12638 -0.11944 -0.14074 C -0.13524 -0.15509 -0.17482 -0.15231 -0.19479 -0.1574 C -0.21493 -0.16273 -0.22847 -0.16273 -0.23975 -0.17175 C -0.25087 -0.18078 -0.26059 -0.18333 -0.2618 -0.2118 " pathEditMode="relative" rAng="0" ptsTypes="AAAAAAA">
                                      <p:cBhvr>
                                        <p:cTn id="80" dur="2000" fill="hold"/>
                                        <p:tgtEl>
                                          <p:spTgt spid="13"/>
                                        </p:tgtEl>
                                        <p:attrNameLst>
                                          <p:attrName>ppt_x</p:attrName>
                                          <p:attrName>ppt_y</p:attrName>
                                        </p:attrNameLst>
                                      </p:cBhvr>
                                      <p:rCtr x="-13542" y="-10324"/>
                                    </p:animMotion>
                                  </p:childTnLst>
                                  <p:subTnLst>
                                    <p:set>
                                      <p:cBhvr override="childStyle">
                                        <p:cTn dur="1" fill="hold" display="0" masterRel="sameClick" afterEffect="1">
                                          <p:stCondLst>
                                            <p:cond evt="end" delay="0">
                                              <p:tn val="79"/>
                                            </p:cond>
                                          </p:stCondLst>
                                        </p:cTn>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8" grpId="0" animBg="1"/>
      <p:bldP spid="8" grpId="1" animBg="1"/>
      <p:bldP spid="10" grpId="0" animBg="1"/>
      <p:bldP spid="10" grpId="1" animBg="1"/>
      <p:bldP spid="7" grpId="0" animBg="1"/>
      <p:bldP spid="7"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Network core</a:t>
            </a:r>
          </a:p>
        </p:txBody>
      </p:sp>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7906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latin typeface="+mj-lt"/>
              </a:rPr>
              <a:t>The Network Core: Transmission Techniques</a:t>
            </a:r>
          </a:p>
        </p:txBody>
      </p:sp>
      <p:sp>
        <p:nvSpPr>
          <p:cNvPr id="3" name="Content Placeholder 2"/>
          <p:cNvSpPr>
            <a:spLocks noGrp="1"/>
          </p:cNvSpPr>
          <p:nvPr>
            <p:ph idx="1"/>
          </p:nvPr>
        </p:nvSpPr>
        <p:spPr/>
        <p:txBody>
          <a:bodyPr/>
          <a:lstStyle/>
          <a:p>
            <a:pPr lvl="0" algn="just"/>
            <a:r>
              <a:rPr lang="en-IN" sz="2800" dirty="0"/>
              <a:t>Defines the connection of different network segments together and process to transmit data across the network.</a:t>
            </a:r>
          </a:p>
          <a:p>
            <a:pPr lvl="0" algn="just"/>
            <a:r>
              <a:rPr lang="en-IN" sz="2800" dirty="0"/>
              <a:t>It is implemented through the use of </a:t>
            </a:r>
            <a:r>
              <a:rPr lang="en-IN" sz="2800" dirty="0">
                <a:solidFill>
                  <a:srgbClr val="C00000"/>
                </a:solidFill>
              </a:rPr>
              <a:t>switching</a:t>
            </a:r>
            <a:r>
              <a:rPr lang="en-IN" sz="2800" dirty="0">
                <a:solidFill>
                  <a:srgbClr val="FF0000"/>
                </a:solidFill>
              </a:rPr>
              <a:t> </a:t>
            </a:r>
            <a:r>
              <a:rPr lang="en-IN" sz="2800" dirty="0">
                <a:solidFill>
                  <a:srgbClr val="C00000"/>
                </a:solidFill>
              </a:rPr>
              <a:t>techniques</a:t>
            </a:r>
            <a:r>
              <a:rPr lang="en-IN" sz="2800" dirty="0"/>
              <a:t>.</a:t>
            </a:r>
          </a:p>
          <a:p>
            <a:pPr marL="0" indent="0">
              <a:buNone/>
            </a:pPr>
            <a:endParaRPr lang="en-IN" dirty="0"/>
          </a:p>
        </p:txBody>
      </p:sp>
      <p:sp>
        <p:nvSpPr>
          <p:cNvPr id="5" name="Rectangle 4"/>
          <p:cNvSpPr/>
          <p:nvPr/>
        </p:nvSpPr>
        <p:spPr>
          <a:xfrm>
            <a:off x="609600" y="2713944"/>
            <a:ext cx="8015424" cy="3229655"/>
          </a:xfrm>
          <a:prstGeom prst="rect">
            <a:avLst/>
          </a:prstGeom>
        </p:spPr>
      </p:sp>
      <p:sp>
        <p:nvSpPr>
          <p:cNvPr id="6" name="Text Box 13326"/>
          <p:cNvSpPr txBox="1"/>
          <p:nvPr/>
        </p:nvSpPr>
        <p:spPr>
          <a:xfrm>
            <a:off x="3698878" y="3505200"/>
            <a:ext cx="1669880" cy="748596"/>
          </a:xfrm>
          <a:prstGeom prst="rect">
            <a:avLst/>
          </a:prstGeom>
          <a:solidFill>
            <a:schemeClr val="lt1"/>
          </a:solidFill>
          <a:ln w="190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IN" sz="2000" dirty="0">
                <a:effectLst/>
                <a:ea typeface="Times New Roman"/>
                <a:cs typeface="Times New Roman"/>
              </a:rPr>
              <a:t>Switched</a:t>
            </a:r>
          </a:p>
          <a:p>
            <a:pPr algn="ctr">
              <a:lnSpc>
                <a:spcPct val="115000"/>
              </a:lnSpc>
              <a:spcAft>
                <a:spcPts val="0"/>
              </a:spcAft>
            </a:pPr>
            <a:r>
              <a:rPr lang="en-IN" sz="2000" dirty="0">
                <a:effectLst/>
                <a:ea typeface="Times New Roman"/>
                <a:cs typeface="Times New Roman"/>
              </a:rPr>
              <a:t>Networks</a:t>
            </a:r>
          </a:p>
        </p:txBody>
      </p:sp>
      <p:sp>
        <p:nvSpPr>
          <p:cNvPr id="7" name="Text Box 13326"/>
          <p:cNvSpPr txBox="1"/>
          <p:nvPr/>
        </p:nvSpPr>
        <p:spPr>
          <a:xfrm>
            <a:off x="5959463" y="4656588"/>
            <a:ext cx="2339817" cy="829811"/>
          </a:xfrm>
          <a:prstGeom prst="rect">
            <a:avLst/>
          </a:prstGeom>
          <a:solidFill>
            <a:schemeClr val="lt1"/>
          </a:solidFill>
          <a:ln w="190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IN" sz="2000" dirty="0">
                <a:effectLst/>
                <a:ea typeface="Times New Roman"/>
                <a:cs typeface="Times New Roman"/>
              </a:rPr>
              <a:t>Packet-Switched</a:t>
            </a:r>
            <a:endParaRPr lang="en-IN" sz="2000" dirty="0">
              <a:effectLst/>
              <a:ea typeface="Times New Roman"/>
            </a:endParaRPr>
          </a:p>
          <a:p>
            <a:pPr algn="ctr">
              <a:lnSpc>
                <a:spcPct val="115000"/>
              </a:lnSpc>
              <a:spcAft>
                <a:spcPts val="0"/>
              </a:spcAft>
            </a:pPr>
            <a:r>
              <a:rPr lang="en-IN" sz="2000" dirty="0">
                <a:effectLst/>
                <a:ea typeface="Times New Roman"/>
                <a:cs typeface="Times New Roman"/>
              </a:rPr>
              <a:t>Networks</a:t>
            </a:r>
            <a:endParaRPr lang="en-IN" sz="2000" dirty="0">
              <a:effectLst/>
              <a:ea typeface="Times New Roman"/>
            </a:endParaRPr>
          </a:p>
        </p:txBody>
      </p:sp>
      <p:sp>
        <p:nvSpPr>
          <p:cNvPr id="8" name="Text Box 13326"/>
          <p:cNvSpPr txBox="1"/>
          <p:nvPr/>
        </p:nvSpPr>
        <p:spPr>
          <a:xfrm>
            <a:off x="1025646" y="4661113"/>
            <a:ext cx="2019196" cy="825286"/>
          </a:xfrm>
          <a:prstGeom prst="rect">
            <a:avLst/>
          </a:prstGeom>
          <a:solidFill>
            <a:schemeClr val="lt1"/>
          </a:solidFill>
          <a:ln w="190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IN" sz="2000" dirty="0">
                <a:effectLst/>
                <a:ea typeface="Times New Roman"/>
                <a:cs typeface="Times New Roman"/>
              </a:rPr>
              <a:t>Circuit-Switched</a:t>
            </a:r>
            <a:endParaRPr lang="en-IN" sz="2000" dirty="0">
              <a:effectLst/>
              <a:ea typeface="Times New Roman"/>
            </a:endParaRPr>
          </a:p>
          <a:p>
            <a:pPr algn="ctr">
              <a:lnSpc>
                <a:spcPct val="115000"/>
              </a:lnSpc>
              <a:spcAft>
                <a:spcPts val="0"/>
              </a:spcAft>
            </a:pPr>
            <a:r>
              <a:rPr lang="en-IN" sz="2000" dirty="0">
                <a:effectLst/>
                <a:ea typeface="Times New Roman"/>
                <a:cs typeface="Times New Roman"/>
              </a:rPr>
              <a:t>Networks</a:t>
            </a:r>
            <a:endParaRPr lang="en-IN" sz="2000" dirty="0">
              <a:effectLst/>
              <a:ea typeface="Times New Roman"/>
            </a:endParaRPr>
          </a:p>
        </p:txBody>
      </p:sp>
      <p:cxnSp>
        <p:nvCxnSpPr>
          <p:cNvPr id="23" name="Elbow Connector 22"/>
          <p:cNvCxnSpPr>
            <a:stCxn id="6" idx="2"/>
            <a:endCxn id="7" idx="0"/>
          </p:cNvCxnSpPr>
          <p:nvPr/>
        </p:nvCxnSpPr>
        <p:spPr>
          <a:xfrm rot="16200000" flipH="1">
            <a:off x="5630199" y="3157415"/>
            <a:ext cx="402792" cy="2595554"/>
          </a:xfrm>
          <a:prstGeom prst="bentConnector3">
            <a:avLst>
              <a:gd name="adj1" fmla="val 50000"/>
            </a:avLst>
          </a:prstGeom>
          <a:ln w="19050">
            <a:tailEnd type="arrow"/>
          </a:ln>
        </p:spPr>
        <p:style>
          <a:lnRef idx="1">
            <a:schemeClr val="dk1"/>
          </a:lnRef>
          <a:fillRef idx="0">
            <a:schemeClr val="dk1"/>
          </a:fillRef>
          <a:effectRef idx="0">
            <a:schemeClr val="dk1"/>
          </a:effectRef>
          <a:fontRef idx="minor">
            <a:schemeClr val="tx1"/>
          </a:fontRef>
        </p:style>
      </p:cxnSp>
      <p:cxnSp>
        <p:nvCxnSpPr>
          <p:cNvPr id="30" name="Elbow Connector 29"/>
          <p:cNvCxnSpPr>
            <a:stCxn id="6" idx="2"/>
            <a:endCxn id="8" idx="0"/>
          </p:cNvCxnSpPr>
          <p:nvPr/>
        </p:nvCxnSpPr>
        <p:spPr>
          <a:xfrm rot="5400000">
            <a:off x="3080873" y="3208167"/>
            <a:ext cx="407317" cy="2498574"/>
          </a:xfrm>
          <a:prstGeom prst="bentConnector3">
            <a:avLst/>
          </a:prstGeom>
          <a:ln w="19050">
            <a:tailEnd type="arrow"/>
          </a:ln>
        </p:spPr>
        <p:style>
          <a:lnRef idx="1">
            <a:schemeClr val="dk1"/>
          </a:lnRef>
          <a:fillRef idx="0">
            <a:schemeClr val="dk1"/>
          </a:fillRef>
          <a:effectRef idx="0">
            <a:schemeClr val="dk1"/>
          </a:effectRef>
          <a:fontRef idx="minor">
            <a:schemeClr val="tx1"/>
          </a:fontRef>
        </p:style>
      </p:cxnSp>
      <p:sp>
        <p:nvSpPr>
          <p:cNvPr id="10" name="Text Box 13326">
            <a:extLst>
              <a:ext uri="{FF2B5EF4-FFF2-40B4-BE49-F238E27FC236}">
                <a16:creationId xmlns:a16="http://schemas.microsoft.com/office/drawing/2014/main" id="{281B7AEB-4970-47F9-80D0-7FF043227D53}"/>
              </a:ext>
            </a:extLst>
          </p:cNvPr>
          <p:cNvSpPr txBox="1"/>
          <p:nvPr/>
        </p:nvSpPr>
        <p:spPr>
          <a:xfrm>
            <a:off x="3402091" y="4766516"/>
            <a:ext cx="2339817" cy="829811"/>
          </a:xfrm>
          <a:prstGeom prst="rect">
            <a:avLst/>
          </a:prstGeom>
          <a:solidFill>
            <a:schemeClr val="lt1"/>
          </a:solidFill>
          <a:ln w="190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0"/>
              </a:spcAft>
            </a:pPr>
            <a:r>
              <a:rPr lang="en-IN" sz="2000" dirty="0">
                <a:ea typeface="Times New Roman"/>
                <a:cs typeface="Times New Roman"/>
              </a:rPr>
              <a:t>Message</a:t>
            </a:r>
            <a:r>
              <a:rPr lang="en-IN" sz="2000" dirty="0">
                <a:effectLst/>
                <a:ea typeface="Times New Roman"/>
                <a:cs typeface="Times New Roman"/>
              </a:rPr>
              <a:t>-Switched</a:t>
            </a:r>
            <a:endParaRPr lang="en-IN" sz="2000" dirty="0">
              <a:effectLst/>
              <a:ea typeface="Times New Roman"/>
            </a:endParaRPr>
          </a:p>
          <a:p>
            <a:pPr algn="ctr">
              <a:lnSpc>
                <a:spcPct val="115000"/>
              </a:lnSpc>
              <a:spcAft>
                <a:spcPts val="0"/>
              </a:spcAft>
            </a:pPr>
            <a:r>
              <a:rPr lang="en-IN" sz="2000" dirty="0">
                <a:effectLst/>
                <a:ea typeface="Times New Roman"/>
                <a:cs typeface="Times New Roman"/>
              </a:rPr>
              <a:t>Networks</a:t>
            </a:r>
            <a:endParaRPr lang="en-IN" sz="2000" dirty="0">
              <a:effectLst/>
              <a:ea typeface="Times New Roman"/>
            </a:endParaRPr>
          </a:p>
        </p:txBody>
      </p:sp>
      <p:cxnSp>
        <p:nvCxnSpPr>
          <p:cNvPr id="9" name="Straight Arrow Connector 8">
            <a:extLst>
              <a:ext uri="{FF2B5EF4-FFF2-40B4-BE49-F238E27FC236}">
                <a16:creationId xmlns:a16="http://schemas.microsoft.com/office/drawing/2014/main" id="{F1332C90-490E-4348-94DD-744CCD4C7E42}"/>
              </a:ext>
            </a:extLst>
          </p:cNvPr>
          <p:cNvCxnSpPr>
            <a:endCxn id="10" idx="0"/>
          </p:cNvCxnSpPr>
          <p:nvPr/>
        </p:nvCxnSpPr>
        <p:spPr>
          <a:xfrm>
            <a:off x="4533818" y="4495800"/>
            <a:ext cx="38182" cy="27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583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500"/>
                                        <p:tgtEl>
                                          <p:spTgt spid="23"/>
                                        </p:tgtEl>
                                      </p:cBhvr>
                                    </p:animEffect>
                                  </p:childTnLst>
                                </p:cTn>
                              </p:par>
                              <p:par>
                                <p:cTn id="16" presetID="22" presetClass="entr" presetSubtype="1"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Circuit Switched Network</a:t>
            </a:r>
          </a:p>
        </p:txBody>
      </p:sp>
      <p:sp>
        <p:nvSpPr>
          <p:cNvPr id="5" name="Content Placeholder 4"/>
          <p:cNvSpPr>
            <a:spLocks noGrp="1"/>
          </p:cNvSpPr>
          <p:nvPr>
            <p:ph idx="1"/>
          </p:nvPr>
        </p:nvSpPr>
        <p:spPr/>
        <p:txBody>
          <a:bodyPr>
            <a:normAutofit/>
          </a:bodyPr>
          <a:lstStyle/>
          <a:p>
            <a:pPr algn="just"/>
            <a:r>
              <a:rPr lang="en-US" sz="2200" dirty="0"/>
              <a:t>A </a:t>
            </a:r>
            <a:r>
              <a:rPr lang="en-US" sz="2200" dirty="0">
                <a:solidFill>
                  <a:srgbClr val="C00000"/>
                </a:solidFill>
              </a:rPr>
              <a:t>dedicated</a:t>
            </a:r>
            <a:r>
              <a:rPr lang="en-US" sz="2200" dirty="0">
                <a:solidFill>
                  <a:srgbClr val="FF0000"/>
                </a:solidFill>
              </a:rPr>
              <a:t> </a:t>
            </a:r>
            <a:r>
              <a:rPr lang="en-US" sz="2200" dirty="0"/>
              <a:t>channel has to be established before the call is made between users. </a:t>
            </a:r>
          </a:p>
          <a:p>
            <a:pPr algn="just"/>
            <a:r>
              <a:rPr lang="en-US" sz="2200" dirty="0"/>
              <a:t>The channel is </a:t>
            </a:r>
            <a:r>
              <a:rPr lang="en-US" sz="2200" dirty="0">
                <a:solidFill>
                  <a:srgbClr val="C00000"/>
                </a:solidFill>
              </a:rPr>
              <a:t>reserved</a:t>
            </a:r>
            <a:r>
              <a:rPr lang="en-US" sz="2200" dirty="0"/>
              <a:t> between the users till the </a:t>
            </a:r>
            <a:r>
              <a:rPr lang="en-US" sz="2200" dirty="0">
                <a:solidFill>
                  <a:srgbClr val="C00000"/>
                </a:solidFill>
              </a:rPr>
              <a:t>connection is active</a:t>
            </a:r>
            <a:r>
              <a:rPr lang="en-US" sz="2200" dirty="0"/>
              <a:t>. </a:t>
            </a:r>
          </a:p>
          <a:p>
            <a:pPr algn="just"/>
            <a:r>
              <a:rPr lang="en-US" sz="2200" dirty="0"/>
              <a:t>For half duplex(one way) communication, one channel is allocated and for full duplex(two way) communication, two channels are allocated. </a:t>
            </a:r>
          </a:p>
          <a:p>
            <a:pPr algn="just"/>
            <a:r>
              <a:rPr lang="en-US" sz="2200" dirty="0"/>
              <a:t>It is mainly used for </a:t>
            </a:r>
            <a:r>
              <a:rPr lang="en-US" sz="2200" dirty="0">
                <a:solidFill>
                  <a:srgbClr val="C00000"/>
                </a:solidFill>
              </a:rPr>
              <a:t>voice communication </a:t>
            </a:r>
            <a:r>
              <a:rPr lang="en-US" sz="2200" dirty="0"/>
              <a:t>requiring </a:t>
            </a:r>
            <a:r>
              <a:rPr lang="en-US" sz="2200" dirty="0">
                <a:solidFill>
                  <a:srgbClr val="C00000"/>
                </a:solidFill>
              </a:rPr>
              <a:t>real time </a:t>
            </a:r>
            <a:r>
              <a:rPr lang="en-US" sz="2200" dirty="0"/>
              <a:t>services without delay. </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0" y="4038600"/>
            <a:ext cx="4572000" cy="2097350"/>
          </a:xfrm>
          <a:prstGeom prst="rect">
            <a:avLst/>
          </a:prstGeom>
        </p:spPr>
      </p:pic>
      <p:pic>
        <p:nvPicPr>
          <p:cNvPr id="6" name="Picture 5">
            <a:extLst>
              <a:ext uri="{FF2B5EF4-FFF2-40B4-BE49-F238E27FC236}">
                <a16:creationId xmlns:a16="http://schemas.microsoft.com/office/drawing/2014/main" id="{2F520775-A082-BE4E-95D5-0D4FC3EF04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71800" y="4038601"/>
            <a:ext cx="1143000" cy="381000"/>
          </a:xfrm>
          <a:prstGeom prst="rect">
            <a:avLst/>
          </a:prstGeom>
        </p:spPr>
      </p:pic>
    </p:spTree>
    <p:extLst>
      <p:ext uri="{BB962C8B-B14F-4D97-AF65-F5344CB8AC3E}">
        <p14:creationId xmlns:p14="http://schemas.microsoft.com/office/powerpoint/2010/main" val="348980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6" presetClass="emph" presetSubtype="0" fill="hold" nodeType="withEffect">
                                  <p:stCondLst>
                                    <p:cond delay="0"/>
                                  </p:stCondLst>
                                  <p:childTnLst>
                                    <p:animScale>
                                      <p:cBhvr>
                                        <p:cTn id="28" dur="2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Switched Network </a:t>
            </a:r>
            <a:r>
              <a:rPr lang="mr-IN" dirty="0"/>
              <a:t>–</a:t>
            </a:r>
            <a:r>
              <a:rPr lang="en-US" dirty="0"/>
              <a:t> </a:t>
            </a:r>
            <a:r>
              <a:rPr lang="en-US" dirty="0" err="1"/>
              <a:t>Cont</a:t>
            </a:r>
            <a:r>
              <a:rPr lang="mr-IN" dirty="0"/>
              <a:t>…</a:t>
            </a:r>
            <a:endParaRPr lang="en-US" dirty="0"/>
          </a:p>
        </p:txBody>
      </p:sp>
      <p:sp>
        <p:nvSpPr>
          <p:cNvPr id="3" name="Content Placeholder 2"/>
          <p:cNvSpPr>
            <a:spLocks noGrp="1"/>
          </p:cNvSpPr>
          <p:nvPr>
            <p:ph idx="1"/>
          </p:nvPr>
        </p:nvSpPr>
        <p:spPr/>
        <p:txBody>
          <a:bodyPr/>
          <a:lstStyle/>
          <a:p>
            <a:r>
              <a:rPr lang="en-US" dirty="0"/>
              <a:t>Communication via circuit switching involves three phases:</a:t>
            </a:r>
          </a:p>
          <a:p>
            <a:pPr marL="514350" indent="-457200">
              <a:buFont typeface="+mj-lt"/>
              <a:buAutoNum type="arabicPeriod"/>
            </a:pPr>
            <a:r>
              <a:rPr lang="en-US" dirty="0"/>
              <a:t>Circuit Establishment</a:t>
            </a:r>
          </a:p>
          <a:p>
            <a:pPr marL="514350" indent="-457200">
              <a:buFont typeface="+mj-lt"/>
              <a:buAutoNum type="arabicPeriod"/>
            </a:pPr>
            <a:r>
              <a:rPr lang="en-US" dirty="0"/>
              <a:t>Data Transfer</a:t>
            </a:r>
          </a:p>
          <a:p>
            <a:pPr marL="514350" indent="-457200">
              <a:buFont typeface="+mj-lt"/>
              <a:buAutoNum type="arabicPeriod"/>
            </a:pPr>
            <a:r>
              <a:rPr lang="en-US" dirty="0"/>
              <a:t>Circuit Disconnect </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1828795" y="3276599"/>
            <a:ext cx="5266999" cy="2628000"/>
          </a:xfrm>
          <a:prstGeom prst="rect">
            <a:avLst/>
          </a:prstGeom>
          <a:noFill/>
          <a:ln>
            <a:noFill/>
          </a:ln>
        </p:spPr>
      </p:pic>
    </p:spTree>
    <p:extLst>
      <p:ext uri="{BB962C8B-B14F-4D97-AF65-F5344CB8AC3E}">
        <p14:creationId xmlns:p14="http://schemas.microsoft.com/office/powerpoint/2010/main" val="330715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a:p>
        </p:txBody>
      </p:sp>
      <p:sp>
        <p:nvSpPr>
          <p:cNvPr id="3" name="Content Placeholder 2"/>
          <p:cNvSpPr>
            <a:spLocks noGrp="1"/>
          </p:cNvSpPr>
          <p:nvPr>
            <p:ph sz="quarter" idx="1"/>
          </p:nvPr>
        </p:nvSpPr>
        <p:spPr>
          <a:xfrm>
            <a:off x="192600" y="1219200"/>
            <a:ext cx="4303200" cy="5105400"/>
          </a:xfrm>
        </p:spPr>
        <p:txBody>
          <a:bodyPr>
            <a:noAutofit/>
          </a:bodyPr>
          <a:lstStyle/>
          <a:p>
            <a:pPr marL="0" indent="0" algn="just">
              <a:buNone/>
            </a:pPr>
            <a:r>
              <a:rPr lang="en-US" sz="2000" dirty="0"/>
              <a:t>Advantages: </a:t>
            </a:r>
          </a:p>
          <a:p>
            <a:pPr algn="just"/>
            <a:r>
              <a:rPr lang="en-US" sz="2000" dirty="0"/>
              <a:t>After path is established, data communication without delay. </a:t>
            </a:r>
          </a:p>
          <a:p>
            <a:pPr algn="just"/>
            <a:r>
              <a:rPr lang="en-US" sz="2000" dirty="0"/>
              <a:t>Very suitable for continuous traffic. </a:t>
            </a:r>
          </a:p>
          <a:p>
            <a:pPr algn="just"/>
            <a:r>
              <a:rPr lang="en-US" sz="2000" dirty="0"/>
              <a:t>It establishes a dedicated path. </a:t>
            </a:r>
          </a:p>
          <a:p>
            <a:pPr algn="just"/>
            <a:r>
              <a:rPr lang="en-US" sz="2000" dirty="0"/>
              <a:t>No overhead after call setup. </a:t>
            </a:r>
          </a:p>
          <a:p>
            <a:pPr algn="just"/>
            <a:r>
              <a:rPr lang="en-US" sz="2000" dirty="0"/>
              <a:t>it is transparent and data passes in order. </a:t>
            </a:r>
          </a:p>
        </p:txBody>
      </p:sp>
      <p:sp>
        <p:nvSpPr>
          <p:cNvPr id="5" name="Content Placeholder 4"/>
          <p:cNvSpPr>
            <a:spLocks noGrp="1"/>
          </p:cNvSpPr>
          <p:nvPr>
            <p:ph sz="quarter" idx="2"/>
          </p:nvPr>
        </p:nvSpPr>
        <p:spPr>
          <a:xfrm>
            <a:off x="4804701" y="1219200"/>
            <a:ext cx="4146699" cy="3429000"/>
          </a:xfrm>
        </p:spPr>
        <p:txBody>
          <a:bodyPr>
            <a:noAutofit/>
          </a:bodyPr>
          <a:lstStyle/>
          <a:p>
            <a:pPr marL="0" indent="0" algn="just">
              <a:buNone/>
            </a:pPr>
            <a:r>
              <a:rPr lang="en-US" sz="2000" dirty="0"/>
              <a:t>Disadvantages: </a:t>
            </a:r>
          </a:p>
          <a:p>
            <a:pPr algn="just"/>
            <a:r>
              <a:rPr lang="en-US" sz="2000" dirty="0"/>
              <a:t>Provide initial delay for setting up the call. </a:t>
            </a:r>
          </a:p>
          <a:p>
            <a:pPr algn="just"/>
            <a:r>
              <a:rPr lang="en-US" sz="2000" dirty="0"/>
              <a:t>Inefficient for heavy traffic. </a:t>
            </a:r>
          </a:p>
          <a:p>
            <a:pPr algn="just"/>
            <a:r>
              <a:rPr lang="en-US" sz="2000" dirty="0"/>
              <a:t>Data rate should be same because of fixed bandwidth. </a:t>
            </a:r>
          </a:p>
          <a:p>
            <a:pPr algn="just"/>
            <a:r>
              <a:rPr lang="en-US" sz="2000" dirty="0"/>
              <a:t>When load increases, some calls may be blocked. </a:t>
            </a:r>
          </a:p>
          <a:p>
            <a:pPr algn="just"/>
            <a:r>
              <a:rPr lang="en-US" sz="2000" dirty="0"/>
              <a:t>In data communication, traffic between terminal and server are not continuous. Sometimes more data may come or sometimes there is no data at all. Circuit switching is not efficient because of its fixed bandwidth. </a:t>
            </a:r>
          </a:p>
          <a:p>
            <a:pPr algn="just"/>
            <a:endParaRPr lang="en-US" sz="2000" dirty="0"/>
          </a:p>
        </p:txBody>
      </p:sp>
    </p:spTree>
    <p:extLst>
      <p:ext uri="{BB962C8B-B14F-4D97-AF65-F5344CB8AC3E}">
        <p14:creationId xmlns:p14="http://schemas.microsoft.com/office/powerpoint/2010/main" val="420463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B836-15CC-414E-8E08-6485D5E2B680}"/>
              </a:ext>
            </a:extLst>
          </p:cNvPr>
          <p:cNvSpPr>
            <a:spLocks noGrp="1"/>
          </p:cNvSpPr>
          <p:nvPr>
            <p:ph type="title"/>
          </p:nvPr>
        </p:nvSpPr>
        <p:spPr/>
        <p:txBody>
          <a:bodyPr/>
          <a:lstStyle/>
          <a:p>
            <a:r>
              <a:rPr lang="en-US" dirty="0"/>
              <a:t>Message Switching </a:t>
            </a:r>
          </a:p>
        </p:txBody>
      </p:sp>
      <p:pic>
        <p:nvPicPr>
          <p:cNvPr id="4" name="Picture 2">
            <a:extLst>
              <a:ext uri="{FF2B5EF4-FFF2-40B4-BE49-F238E27FC236}">
                <a16:creationId xmlns:a16="http://schemas.microsoft.com/office/drawing/2014/main" id="{4EC38FAB-085C-4F29-AC38-8B18E969021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914400"/>
            <a:ext cx="4914900" cy="2133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3BF5133-C631-46B7-9F85-D80C0F616F8A}"/>
              </a:ext>
            </a:extLst>
          </p:cNvPr>
          <p:cNvSpPr txBox="1"/>
          <p:nvPr/>
        </p:nvSpPr>
        <p:spPr>
          <a:xfrm>
            <a:off x="419100" y="2819400"/>
            <a:ext cx="8305800" cy="3477875"/>
          </a:xfrm>
          <a:prstGeom prst="rect">
            <a:avLst/>
          </a:prstGeom>
          <a:noFill/>
        </p:spPr>
        <p:txBody>
          <a:bodyPr wrap="square">
            <a:spAutoFit/>
          </a:bodyPr>
          <a:lstStyle/>
          <a:p>
            <a:pPr algn="just">
              <a:buFont typeface="Arial" pitchFamily="34" charset="0"/>
              <a:buChar char="•"/>
            </a:pPr>
            <a:r>
              <a:rPr lang="en-US" sz="2000" dirty="0"/>
              <a:t>In this switching method, a different strategy is used, where instead of establishing a dedicated physical line between the sender and the receiver, the message is sent to the nearest directly connected switching node. </a:t>
            </a:r>
          </a:p>
          <a:p>
            <a:pPr algn="just">
              <a:buFont typeface="Arial" pitchFamily="34" charset="0"/>
              <a:buChar char="•"/>
            </a:pPr>
            <a:r>
              <a:rPr lang="en-US" sz="2000" dirty="0"/>
              <a:t>This node stores the message, checks for errors, selects the best available route and forwards the message to the next intermediate </a:t>
            </a:r>
          </a:p>
          <a:p>
            <a:pPr algn="just">
              <a:buFont typeface="Arial" pitchFamily="34" charset="0"/>
              <a:buChar char="•"/>
            </a:pPr>
            <a:r>
              <a:rPr lang="en-US" sz="2000" dirty="0"/>
              <a:t>The line becomes free again for other messages, while the process is being continued in some other nodes. </a:t>
            </a:r>
          </a:p>
          <a:p>
            <a:pPr algn="just">
              <a:buFont typeface="Arial" pitchFamily="34" charset="0"/>
              <a:buChar char="•"/>
            </a:pPr>
            <a:r>
              <a:rPr lang="en-US" sz="2000" dirty="0"/>
              <a:t>Due to the mode of action, this method is also known as </a:t>
            </a:r>
            <a:r>
              <a:rPr lang="en-US" sz="2000" b="1" dirty="0"/>
              <a:t>store-and-forward technology </a:t>
            </a:r>
            <a:r>
              <a:rPr lang="en-US" sz="2000" dirty="0"/>
              <a:t>where the message hops from node to node to its final destination. </a:t>
            </a:r>
          </a:p>
          <a:p>
            <a:pPr algn="just">
              <a:buFont typeface="Arial" pitchFamily="34" charset="0"/>
              <a:buChar char="•"/>
            </a:pPr>
            <a:r>
              <a:rPr lang="en-US" sz="2000" dirty="0"/>
              <a:t>Each node stores the full message, checks for errors and forwards it.  </a:t>
            </a:r>
          </a:p>
        </p:txBody>
      </p:sp>
    </p:spTree>
    <p:extLst>
      <p:ext uri="{BB962C8B-B14F-4D97-AF65-F5344CB8AC3E}">
        <p14:creationId xmlns:p14="http://schemas.microsoft.com/office/powerpoint/2010/main" val="810684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7106C-5368-44B3-85FB-00272D2B5CE4}"/>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4AD40A9-6DB0-4915-97A2-A945A235B64B}"/>
              </a:ext>
            </a:extLst>
          </p:cNvPr>
          <p:cNvSpPr>
            <a:spLocks noGrp="1"/>
          </p:cNvSpPr>
          <p:nvPr>
            <p:ph idx="1"/>
          </p:nvPr>
        </p:nvSpPr>
        <p:spPr>
          <a:xfrm>
            <a:off x="190500" y="990600"/>
            <a:ext cx="8763000" cy="5334000"/>
          </a:xfrm>
        </p:spPr>
        <p:txBody>
          <a:bodyPr>
            <a:normAutofit fontScale="92500" lnSpcReduction="20000"/>
          </a:bodyPr>
          <a:lstStyle/>
          <a:p>
            <a:pPr marL="0" indent="0">
              <a:buNone/>
            </a:pPr>
            <a:r>
              <a:rPr lang="en-US" b="1" dirty="0"/>
              <a:t>Basic idea</a:t>
            </a:r>
            <a:r>
              <a:rPr lang="en-US" dirty="0"/>
              <a:t>: </a:t>
            </a:r>
          </a:p>
          <a:p>
            <a:r>
              <a:rPr lang="en-US" dirty="0"/>
              <a:t>Each network node receives and stores the message </a:t>
            </a:r>
          </a:p>
          <a:p>
            <a:r>
              <a:rPr lang="en-US" dirty="0"/>
              <a:t>Determines the next leg of the route, and </a:t>
            </a:r>
          </a:p>
          <a:p>
            <a:r>
              <a:rPr lang="en-US" dirty="0"/>
              <a:t>Queues the message to go out on that link. </a:t>
            </a:r>
          </a:p>
          <a:p>
            <a:endParaRPr lang="en-US" dirty="0"/>
          </a:p>
          <a:p>
            <a:pPr marL="0" indent="0">
              <a:buNone/>
            </a:pPr>
            <a:r>
              <a:rPr lang="en-US" b="1" dirty="0"/>
              <a:t>Advantages: </a:t>
            </a:r>
            <a:endParaRPr lang="en-US" dirty="0"/>
          </a:p>
          <a:p>
            <a:r>
              <a:rPr lang="en-US" dirty="0"/>
              <a:t>Line efficiency is greater (sharing of links). </a:t>
            </a:r>
          </a:p>
          <a:p>
            <a:r>
              <a:rPr lang="en-US" dirty="0"/>
              <a:t>Data rate conversion is possible. </a:t>
            </a:r>
          </a:p>
          <a:p>
            <a:r>
              <a:rPr lang="en-US" dirty="0"/>
              <a:t>Even under heavy traffic, messages are accepted, possibly with a greater delay in delivery. </a:t>
            </a:r>
          </a:p>
          <a:p>
            <a:r>
              <a:rPr lang="en-US" dirty="0"/>
              <a:t>Message priorities can be used, to satisfy the requirements, if any. </a:t>
            </a:r>
          </a:p>
          <a:p>
            <a:endParaRPr lang="en-US" dirty="0"/>
          </a:p>
          <a:p>
            <a:pPr marL="0" indent="0">
              <a:buNone/>
            </a:pPr>
            <a:r>
              <a:rPr lang="en-US" b="1" dirty="0"/>
              <a:t>Disadvantages: </a:t>
            </a:r>
            <a:r>
              <a:rPr lang="en-US" dirty="0"/>
              <a:t>Message of large size monopolizes the link and storage </a:t>
            </a:r>
          </a:p>
        </p:txBody>
      </p:sp>
    </p:spTree>
    <p:extLst>
      <p:ext uri="{BB962C8B-B14F-4D97-AF65-F5344CB8AC3E}">
        <p14:creationId xmlns:p14="http://schemas.microsoft.com/office/powerpoint/2010/main" val="3663627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Switched Network</a:t>
            </a:r>
          </a:p>
        </p:txBody>
      </p:sp>
      <p:sp>
        <p:nvSpPr>
          <p:cNvPr id="3" name="Content Placeholder 2"/>
          <p:cNvSpPr>
            <a:spLocks noGrp="1"/>
          </p:cNvSpPr>
          <p:nvPr>
            <p:ph idx="1"/>
          </p:nvPr>
        </p:nvSpPr>
        <p:spPr/>
        <p:txBody>
          <a:bodyPr/>
          <a:lstStyle/>
          <a:p>
            <a:pPr algn="just"/>
            <a:r>
              <a:rPr lang="en-US" dirty="0"/>
              <a:t>It is </a:t>
            </a:r>
            <a:r>
              <a:rPr lang="en-US" dirty="0">
                <a:solidFill>
                  <a:srgbClr val="C00000"/>
                </a:solidFill>
              </a:rPr>
              <a:t>not required </a:t>
            </a:r>
            <a:r>
              <a:rPr lang="en-US" dirty="0"/>
              <a:t>to establish the connection initially. </a:t>
            </a:r>
          </a:p>
          <a:p>
            <a:pPr algn="just"/>
            <a:r>
              <a:rPr lang="en-US" dirty="0"/>
              <a:t>The connection/channel is available to use by users. But when </a:t>
            </a:r>
            <a:r>
              <a:rPr lang="en-US" dirty="0">
                <a:solidFill>
                  <a:srgbClr val="C00000"/>
                </a:solidFill>
              </a:rPr>
              <a:t>traffic</a:t>
            </a:r>
            <a:r>
              <a:rPr lang="en-US" dirty="0">
                <a:solidFill>
                  <a:srgbClr val="FF0000"/>
                </a:solidFill>
              </a:rPr>
              <a:t> </a:t>
            </a:r>
            <a:r>
              <a:rPr lang="en-US" dirty="0"/>
              <a:t>or </a:t>
            </a:r>
            <a:r>
              <a:rPr lang="en-US" dirty="0">
                <a:solidFill>
                  <a:srgbClr val="C00000"/>
                </a:solidFill>
              </a:rPr>
              <a:t>number of users </a:t>
            </a:r>
            <a:r>
              <a:rPr lang="en-US" dirty="0"/>
              <a:t>increases then it will lead to </a:t>
            </a:r>
            <a:r>
              <a:rPr lang="en-US" dirty="0">
                <a:solidFill>
                  <a:srgbClr val="C00000"/>
                </a:solidFill>
              </a:rPr>
              <a:t>congestion</a:t>
            </a:r>
            <a:r>
              <a:rPr lang="en-US" dirty="0"/>
              <a:t> in the network. </a:t>
            </a:r>
          </a:p>
          <a:p>
            <a:pPr algn="just"/>
            <a:r>
              <a:rPr lang="en-US" dirty="0"/>
              <a:t>Packet switched networks are mainly used for </a:t>
            </a:r>
            <a:r>
              <a:rPr lang="en-US" dirty="0">
                <a:solidFill>
                  <a:srgbClr val="C00000"/>
                </a:solidFill>
              </a:rPr>
              <a:t>data</a:t>
            </a:r>
            <a:r>
              <a:rPr lang="en-US" dirty="0"/>
              <a:t> and </a:t>
            </a:r>
            <a:r>
              <a:rPr lang="en-US" dirty="0">
                <a:solidFill>
                  <a:srgbClr val="C00000"/>
                </a:solidFill>
              </a:rPr>
              <a:t>voice</a:t>
            </a:r>
            <a:r>
              <a:rPr lang="en-US" dirty="0"/>
              <a:t> applications requiring </a:t>
            </a:r>
            <a:r>
              <a:rPr lang="en-US" dirty="0">
                <a:solidFill>
                  <a:srgbClr val="C00000"/>
                </a:solidFill>
              </a:rPr>
              <a:t>non-real time </a:t>
            </a:r>
            <a:r>
              <a:rPr lang="en-US" dirty="0"/>
              <a:t>scenarios.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3227" y="3818724"/>
            <a:ext cx="6577545" cy="2513371"/>
          </a:xfrm>
          <a:prstGeom prst="rect">
            <a:avLst/>
          </a:prstGeom>
        </p:spPr>
      </p:pic>
    </p:spTree>
    <p:extLst>
      <p:ext uri="{BB962C8B-B14F-4D97-AF65-F5344CB8AC3E}">
        <p14:creationId xmlns:p14="http://schemas.microsoft.com/office/powerpoint/2010/main" val="126258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Packet Switching </a:t>
            </a:r>
            <a:br>
              <a:rPr lang="en-US" dirty="0"/>
            </a:br>
            <a:endParaRPr lang="en-US" dirty="0"/>
          </a:p>
        </p:txBody>
      </p:sp>
      <p:sp>
        <p:nvSpPr>
          <p:cNvPr id="3" name="Content Placeholder 2"/>
          <p:cNvSpPr>
            <a:spLocks noGrp="1"/>
          </p:cNvSpPr>
          <p:nvPr>
            <p:ph sz="quarter" idx="1"/>
          </p:nvPr>
        </p:nvSpPr>
        <p:spPr>
          <a:xfrm>
            <a:off x="152400" y="1143000"/>
            <a:ext cx="4973100" cy="5181599"/>
          </a:xfrm>
        </p:spPr>
        <p:txBody>
          <a:bodyPr>
            <a:normAutofit fontScale="70000" lnSpcReduction="20000"/>
          </a:bodyPr>
          <a:lstStyle/>
          <a:p>
            <a:pPr algn="just"/>
            <a:r>
              <a:rPr lang="en-US" dirty="0"/>
              <a:t>The basic approach is not much different from message switching. It is also based on the same ‘store-and-forward’ approach.</a:t>
            </a:r>
          </a:p>
          <a:p>
            <a:pPr algn="just"/>
            <a:r>
              <a:rPr lang="en-US" dirty="0"/>
              <a:t> However, to overcome the limitations of message switching, </a:t>
            </a:r>
            <a:r>
              <a:rPr lang="en-US" b="1" dirty="0"/>
              <a:t>messages are divided into subsets of equal length called packets. </a:t>
            </a:r>
          </a:p>
          <a:p>
            <a:pPr algn="just"/>
            <a:r>
              <a:rPr lang="en-US" dirty="0"/>
              <a:t>This approach was developed for long-distance data communication (1970) and it has evolved over time. </a:t>
            </a:r>
          </a:p>
          <a:p>
            <a:pPr algn="just"/>
            <a:r>
              <a:rPr lang="en-US" dirty="0"/>
              <a:t>In packet switching approach, data are transmitted in short packets (few Kbytes).</a:t>
            </a:r>
          </a:p>
          <a:p>
            <a:pPr algn="just"/>
            <a:r>
              <a:rPr lang="en-US" dirty="0"/>
              <a:t> A long message is broken up into a series of packets as shown in Fig. Every packet contains some control information in its header, which is required for routing and other purposes. </a:t>
            </a:r>
          </a:p>
        </p:txBody>
      </p:sp>
      <p:sp>
        <p:nvSpPr>
          <p:cNvPr id="4" name="Content Placeholder 3"/>
          <p:cNvSpPr>
            <a:spLocks noGrp="1"/>
          </p:cNvSpPr>
          <p:nvPr>
            <p:ph sz="quarter" idx="2"/>
          </p:nvPr>
        </p:nvSpPr>
        <p:spPr>
          <a:xfrm>
            <a:off x="5181600" y="1143001"/>
            <a:ext cx="3769800" cy="3200400"/>
          </a:xfrm>
        </p:spPr>
        <p:txBody>
          <a:bodyPr>
            <a:normAutofit fontScale="70000" lnSpcReduction="20000"/>
          </a:bodyPr>
          <a:lstStyle/>
          <a:p>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7700" y="1143000"/>
            <a:ext cx="36576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306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7059F8-DB9D-4B12-B54C-4FAC32DF2D18}"/>
              </a:ext>
            </a:extLst>
          </p:cNvPr>
          <p:cNvSpPr>
            <a:spLocks noGrp="1"/>
          </p:cNvSpPr>
          <p:nvPr>
            <p:ph idx="1"/>
          </p:nvPr>
        </p:nvSpPr>
        <p:spPr>
          <a:xfrm>
            <a:off x="304800" y="685800"/>
            <a:ext cx="8534400" cy="5867400"/>
          </a:xfrm>
        </p:spPr>
        <p:txBody>
          <a:bodyPr>
            <a:normAutofit fontScale="70000" lnSpcReduction="20000"/>
          </a:bodyPr>
          <a:lstStyle/>
          <a:p>
            <a:r>
              <a:rPr lang="en-IN" b="1" dirty="0"/>
              <a:t>UNIT – I</a:t>
            </a:r>
            <a:endParaRPr lang="en-CA" dirty="0"/>
          </a:p>
          <a:p>
            <a:r>
              <a:rPr lang="en-IN" b="1" dirty="0"/>
              <a:t>Data Communication</a:t>
            </a:r>
            <a:endParaRPr lang="en-CA" dirty="0"/>
          </a:p>
          <a:p>
            <a:r>
              <a:rPr lang="en-IN" b="1" dirty="0"/>
              <a:t>Data and Signals:</a:t>
            </a:r>
            <a:r>
              <a:rPr lang="en-IN" dirty="0"/>
              <a:t> Analog and Digital, Periodic Analog Signals, Digital Signals, performance, </a:t>
            </a:r>
            <a:r>
              <a:rPr lang="en-IN" b="1" dirty="0"/>
              <a:t>Digital Transmission:</a:t>
            </a:r>
            <a:r>
              <a:rPr lang="en-IN" dirty="0"/>
              <a:t> Digital to Digital and Analog to Digital Conversion, Transmission Modes, Analog Transmission. </a:t>
            </a:r>
            <a:r>
              <a:rPr lang="en-IN" b="1" dirty="0"/>
              <a:t>Bandwidth Utilization:</a:t>
            </a:r>
            <a:r>
              <a:rPr lang="en-IN" dirty="0"/>
              <a:t> Multiplexing, Spread Spectrum.</a:t>
            </a:r>
            <a:endParaRPr lang="en-CA" dirty="0"/>
          </a:p>
          <a:p>
            <a:r>
              <a:rPr lang="en-IN" b="1" dirty="0"/>
              <a:t>UNIT – II</a:t>
            </a:r>
            <a:endParaRPr lang="en-CA" dirty="0"/>
          </a:p>
          <a:p>
            <a:r>
              <a:rPr lang="en-IN" b="1" dirty="0"/>
              <a:t>History and Models</a:t>
            </a:r>
            <a:endParaRPr lang="en-CA" dirty="0"/>
          </a:p>
          <a:p>
            <a:r>
              <a:rPr lang="en-IN" dirty="0"/>
              <a:t>Introduction, history and development of computer networks and internet, various protocols and standards, network topologies, </a:t>
            </a:r>
            <a:r>
              <a:rPr lang="en-IN" b="1" dirty="0"/>
              <a:t>Network Categories:</a:t>
            </a:r>
            <a:r>
              <a:rPr lang="en-IN" dirty="0"/>
              <a:t> LAN, MAN, WAN, network reference model OSI and TCP/IP protocol suite.</a:t>
            </a:r>
            <a:endParaRPr lang="en-CA" dirty="0"/>
          </a:p>
          <a:p>
            <a:r>
              <a:rPr lang="en-IN" b="1" dirty="0"/>
              <a:t>UNIT – III</a:t>
            </a:r>
            <a:endParaRPr lang="en-CA" dirty="0"/>
          </a:p>
          <a:p>
            <a:r>
              <a:rPr lang="en-IN" b="1" dirty="0"/>
              <a:t>Physical and Link</a:t>
            </a:r>
            <a:endParaRPr lang="en-CA" dirty="0"/>
          </a:p>
          <a:p>
            <a:r>
              <a:rPr lang="en-IN" dirty="0"/>
              <a:t>Various transmission media (guided media and unguided media), wireless transmission media, errors in transmission: attenuation, noise. Repeaters. Data Link Layer: Error Detection &amp; Correction Techniques, Elementary Data Link Layer </a:t>
            </a:r>
            <a:r>
              <a:rPr lang="en-IN" b="1" dirty="0"/>
              <a:t>Protocols:</a:t>
            </a:r>
            <a:r>
              <a:rPr lang="en-IN" dirty="0"/>
              <a:t> Simplex, Stop and Wait, Sliding Window Protocol.</a:t>
            </a:r>
          </a:p>
          <a:p>
            <a:r>
              <a:rPr lang="en-IN" b="1" dirty="0"/>
              <a:t>UNIT – IV</a:t>
            </a:r>
            <a:endParaRPr lang="en-CA" dirty="0"/>
          </a:p>
          <a:p>
            <a:r>
              <a:rPr lang="en-IN" b="1" dirty="0"/>
              <a:t>Middle Layer</a:t>
            </a:r>
            <a:endParaRPr lang="en-CA" dirty="0"/>
          </a:p>
          <a:p>
            <a:r>
              <a:rPr lang="en-IN" b="1" dirty="0"/>
              <a:t>Medium Access Control sublayer:</a:t>
            </a:r>
            <a:r>
              <a:rPr lang="en-IN" dirty="0"/>
              <a:t> channel allocation problem, Multiple Access Protocols: ALOHA, CSMA, CSMA/CA, CSMA/CD, Ethernet, Data link layer switching, VLANs. Networking Devices (hub, switch, bridge, router, gateway, repeater), comparison of network devices, network core (packet switching, circuit switching).</a:t>
            </a:r>
            <a:endParaRPr lang="en-CA" dirty="0"/>
          </a:p>
          <a:p>
            <a:r>
              <a:rPr lang="en-IN" b="1" dirty="0"/>
              <a:t>UNIT – V</a:t>
            </a:r>
            <a:endParaRPr lang="en-CA" dirty="0"/>
          </a:p>
          <a:p>
            <a:r>
              <a:rPr lang="en-IN" b="1" dirty="0"/>
              <a:t>Network Layer</a:t>
            </a:r>
            <a:endParaRPr lang="en-CA" dirty="0"/>
          </a:p>
          <a:p>
            <a:r>
              <a:rPr lang="en-IN" dirty="0"/>
              <a:t>Types of Addressing, IPv4 and IPv6 Addressing scheme, Transition from IPv4 to IPv6, IP forwarding, classful and classless addressing (subnet, </a:t>
            </a:r>
            <a:r>
              <a:rPr lang="en-IN" dirty="0" err="1"/>
              <a:t>supernet</a:t>
            </a:r>
            <a:r>
              <a:rPr lang="en-IN" dirty="0"/>
              <a:t>), NAT, Basics of routing algorithms.</a:t>
            </a:r>
            <a:endParaRPr lang="en-CA" dirty="0"/>
          </a:p>
        </p:txBody>
      </p:sp>
    </p:spTree>
    <p:extLst>
      <p:ext uri="{BB962C8B-B14F-4D97-AF65-F5344CB8AC3E}">
        <p14:creationId xmlns:p14="http://schemas.microsoft.com/office/powerpoint/2010/main" val="123735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sz="quarter" idx="1"/>
          </p:nvPr>
        </p:nvSpPr>
        <p:spPr/>
        <p:txBody>
          <a:bodyPr>
            <a:normAutofit/>
          </a:bodyPr>
          <a:lstStyle/>
          <a:p>
            <a:pPr marL="0" indent="0">
              <a:buNone/>
            </a:pPr>
            <a:r>
              <a:rPr lang="en-US" dirty="0"/>
              <a:t>Advantages: </a:t>
            </a:r>
          </a:p>
          <a:p>
            <a:r>
              <a:rPr lang="en-US" dirty="0"/>
              <a:t>Call setup phase is avoided (for transmission of a few packets, datagram will be faster). </a:t>
            </a:r>
          </a:p>
          <a:p>
            <a:r>
              <a:rPr lang="en-US" dirty="0"/>
              <a:t>Because it is more primitive, it is more flexible. </a:t>
            </a:r>
          </a:p>
          <a:p>
            <a:r>
              <a:rPr lang="en-US" dirty="0"/>
              <a:t>Congestion/failed link can be avoided (more reliable). </a:t>
            </a:r>
          </a:p>
          <a:p>
            <a:endParaRPr lang="en-US" dirty="0"/>
          </a:p>
          <a:p>
            <a:pPr marL="0" indent="0">
              <a:buNone/>
            </a:pPr>
            <a:r>
              <a:rPr lang="en-US" dirty="0"/>
              <a:t>Problems: </a:t>
            </a:r>
          </a:p>
          <a:p>
            <a:r>
              <a:rPr lang="en-US" dirty="0"/>
              <a:t>Packets may be delivered out of order. </a:t>
            </a:r>
          </a:p>
          <a:p>
            <a:r>
              <a:rPr lang="en-US" dirty="0"/>
              <a:t>If a node crashes momentarily, all of its queued packets are lost. </a:t>
            </a:r>
          </a:p>
        </p:txBody>
      </p:sp>
    </p:spTree>
    <p:extLst>
      <p:ext uri="{BB962C8B-B14F-4D97-AF65-F5344CB8AC3E}">
        <p14:creationId xmlns:p14="http://schemas.microsoft.com/office/powerpoint/2010/main" val="1931972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Switching Network</a:t>
            </a:r>
            <a:endParaRPr lang="en-IN" dirty="0">
              <a:latin typeface="+mj-lt"/>
            </a:endParaRPr>
          </a:p>
        </p:txBody>
      </p:sp>
      <p:pic>
        <p:nvPicPr>
          <p:cNvPr id="4" name="Circuit Switching and Packet Switching.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16000" y="990600"/>
            <a:ext cx="7112000" cy="5334000"/>
          </a:xfrm>
          <a:ln>
            <a:noFill/>
          </a:ln>
        </p:spPr>
      </p:pic>
    </p:spTree>
    <p:extLst>
      <p:ext uri="{BB962C8B-B14F-4D97-AF65-F5344CB8AC3E}">
        <p14:creationId xmlns:p14="http://schemas.microsoft.com/office/powerpoint/2010/main" val="231897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08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100000">
                <p:cTn id="16"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 Loss &amp; Throughput</a:t>
            </a:r>
          </a:p>
        </p:txBody>
      </p:sp>
      <p:sp>
        <p:nvSpPr>
          <p:cNvPr id="3" name="Content Placeholder 2"/>
          <p:cNvSpPr>
            <a:spLocks noGrp="1"/>
          </p:cNvSpPr>
          <p:nvPr>
            <p:ph idx="1"/>
          </p:nvPr>
        </p:nvSpPr>
        <p:spPr/>
        <p:txBody>
          <a:bodyPr>
            <a:normAutofit/>
          </a:bodyPr>
          <a:lstStyle/>
          <a:p>
            <a:r>
              <a:rPr lang="en-US" sz="2600" b="1" dirty="0"/>
              <a:t>Delay</a:t>
            </a:r>
            <a:endParaRPr lang="en-US" b="1" dirty="0"/>
          </a:p>
          <a:p>
            <a:pPr lvl="1" algn="just"/>
            <a:r>
              <a:rPr lang="en-IN" sz="2200" dirty="0"/>
              <a:t>As a packet travels from one node (host or router) to the subsequent node (host or router) along this path, the packet suffers from </a:t>
            </a:r>
            <a:r>
              <a:rPr lang="en-IN" sz="2200" dirty="0">
                <a:solidFill>
                  <a:srgbClr val="C00000"/>
                </a:solidFill>
              </a:rPr>
              <a:t>several types of delays</a:t>
            </a:r>
            <a:r>
              <a:rPr lang="en-IN" sz="2200" dirty="0"/>
              <a:t> at each node along the path.</a:t>
            </a:r>
          </a:p>
          <a:p>
            <a:pPr marL="0" lvl="0" indent="0" algn="ctr">
              <a:buNone/>
            </a:pPr>
            <a:endParaRPr lang="en-IN" sz="2000" dirty="0">
              <a:solidFill>
                <a:srgbClr val="C00000"/>
              </a:solidFill>
            </a:endParaRPr>
          </a:p>
          <a:p>
            <a:pPr marL="457200" lvl="1" indent="0">
              <a:buNone/>
            </a:pPr>
            <a:endParaRPr lang="en-US" sz="2400" dirty="0"/>
          </a:p>
          <a:p>
            <a:pPr marL="457200" lvl="1" indent="0">
              <a:buNone/>
            </a:pPr>
            <a:r>
              <a:rPr lang="en-US" sz="2600" dirty="0"/>
              <a:t>Where</a:t>
            </a:r>
          </a:p>
          <a:p>
            <a:pPr lvl="1"/>
            <a:endParaRPr lang="en-US" b="1" dirty="0"/>
          </a:p>
          <a:p>
            <a:pPr lvl="1"/>
            <a:endParaRPr lang="en-US" dirty="0"/>
          </a:p>
        </p:txBody>
      </p:sp>
      <p:grpSp>
        <p:nvGrpSpPr>
          <p:cNvPr id="6" name="Group 5"/>
          <p:cNvGrpSpPr/>
          <p:nvPr/>
        </p:nvGrpSpPr>
        <p:grpSpPr>
          <a:xfrm>
            <a:off x="533400" y="2656685"/>
            <a:ext cx="8077200" cy="1000915"/>
            <a:chOff x="533400" y="2656685"/>
            <a:chExt cx="8077200" cy="1000915"/>
          </a:xfrm>
        </p:grpSpPr>
        <p:sp>
          <p:nvSpPr>
            <p:cNvPr id="4" name="Rounded Rectangle 3"/>
            <p:cNvSpPr/>
            <p:nvPr/>
          </p:nvSpPr>
          <p:spPr>
            <a:xfrm>
              <a:off x="1066800" y="2667000"/>
              <a:ext cx="6934200" cy="762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TextBox 4"/>
            <p:cNvSpPr txBox="1"/>
            <p:nvPr/>
          </p:nvSpPr>
          <p:spPr>
            <a:xfrm>
              <a:off x="533400" y="2656685"/>
              <a:ext cx="8077200" cy="1000915"/>
            </a:xfrm>
            <a:prstGeom prst="rect">
              <a:avLst/>
            </a:prstGeom>
            <a:noFill/>
          </p:spPr>
          <p:txBody>
            <a:bodyPr wrap="square" rtlCol="0">
              <a:spAutoFit/>
            </a:bodyPr>
            <a:lstStyle/>
            <a:p>
              <a:pPr lvl="0" algn="ctr">
                <a:lnSpc>
                  <a:spcPct val="114000"/>
                </a:lnSpc>
                <a:spcBef>
                  <a:spcPct val="20000"/>
                </a:spcBef>
              </a:pPr>
              <a:r>
                <a:rPr lang="en-IN" sz="3600" b="1" dirty="0" err="1">
                  <a:solidFill>
                    <a:prstClr val="black"/>
                  </a:solidFill>
                  <a:ea typeface="Times New Roman" panose="02020603050405020304" pitchFamily="18" charset="0"/>
                  <a:cs typeface="Times New Roman" panose="02020603050405020304" pitchFamily="18" charset="0"/>
                </a:rPr>
                <a:t>d</a:t>
              </a:r>
              <a:r>
                <a:rPr lang="en-IN" sz="3600" b="1" baseline="-25000" dirty="0" err="1">
                  <a:solidFill>
                    <a:prstClr val="black"/>
                  </a:solidFill>
                  <a:ea typeface="Times New Roman" panose="02020603050405020304" pitchFamily="18" charset="0"/>
                  <a:cs typeface="Times New Roman" panose="02020603050405020304" pitchFamily="18" charset="0"/>
                </a:rPr>
                <a:t>nodal</a:t>
              </a:r>
              <a:r>
                <a:rPr lang="en-IN" sz="3600" b="1" baseline="-25000" dirty="0">
                  <a:solidFill>
                    <a:prstClr val="black"/>
                  </a:solidFill>
                  <a:ea typeface="Times New Roman" panose="02020603050405020304" pitchFamily="18" charset="0"/>
                  <a:cs typeface="Times New Roman" panose="02020603050405020304" pitchFamily="18" charset="0"/>
                </a:rPr>
                <a:t> </a:t>
              </a:r>
              <a:r>
                <a:rPr lang="en-IN" sz="3600" b="1" dirty="0">
                  <a:solidFill>
                    <a:prstClr val="black"/>
                  </a:solidFill>
                  <a:ea typeface="Times New Roman" panose="02020603050405020304" pitchFamily="18" charset="0"/>
                  <a:cs typeface="Times New Roman" panose="02020603050405020304" pitchFamily="18" charset="0"/>
                </a:rPr>
                <a:t> =  </a:t>
              </a:r>
              <a:r>
                <a:rPr lang="en-IN" sz="3600" b="1" dirty="0" err="1">
                  <a:solidFill>
                    <a:prstClr val="black"/>
                  </a:solidFill>
                  <a:ea typeface="Times New Roman" panose="02020603050405020304" pitchFamily="18" charset="0"/>
                  <a:cs typeface="Times New Roman" panose="02020603050405020304" pitchFamily="18" charset="0"/>
                </a:rPr>
                <a:t>d</a:t>
              </a:r>
              <a:r>
                <a:rPr lang="en-IN" sz="3600" b="1" baseline="-25000" dirty="0" err="1">
                  <a:solidFill>
                    <a:prstClr val="black"/>
                  </a:solidFill>
                  <a:ea typeface="Times New Roman" panose="02020603050405020304" pitchFamily="18" charset="0"/>
                  <a:cs typeface="Times New Roman" panose="02020603050405020304" pitchFamily="18" charset="0"/>
                </a:rPr>
                <a:t>proc</a:t>
              </a:r>
              <a:r>
                <a:rPr lang="en-IN" sz="3600" b="1" dirty="0">
                  <a:solidFill>
                    <a:prstClr val="black"/>
                  </a:solidFill>
                  <a:ea typeface="Times New Roman" panose="02020603050405020304" pitchFamily="18" charset="0"/>
                  <a:cs typeface="Times New Roman" panose="02020603050405020304" pitchFamily="18" charset="0"/>
                </a:rPr>
                <a:t> + </a:t>
              </a:r>
              <a:r>
                <a:rPr lang="en-IN" sz="3600" b="1" dirty="0" err="1">
                  <a:solidFill>
                    <a:prstClr val="black"/>
                  </a:solidFill>
                  <a:ea typeface="Times New Roman" panose="02020603050405020304" pitchFamily="18" charset="0"/>
                  <a:cs typeface="Times New Roman" panose="02020603050405020304" pitchFamily="18" charset="0"/>
                </a:rPr>
                <a:t>d</a:t>
              </a:r>
              <a:r>
                <a:rPr lang="en-IN" sz="3600" b="1" baseline="-25000" dirty="0" err="1">
                  <a:solidFill>
                    <a:prstClr val="black"/>
                  </a:solidFill>
                  <a:ea typeface="Times New Roman" panose="02020603050405020304" pitchFamily="18" charset="0"/>
                  <a:cs typeface="Times New Roman" panose="02020603050405020304" pitchFamily="18" charset="0"/>
                </a:rPr>
                <a:t>queue</a:t>
              </a:r>
              <a:r>
                <a:rPr lang="en-IN" sz="3600" b="1" dirty="0">
                  <a:solidFill>
                    <a:prstClr val="black"/>
                  </a:solidFill>
                  <a:ea typeface="Times New Roman" panose="02020603050405020304" pitchFamily="18" charset="0"/>
                  <a:cs typeface="Times New Roman" panose="02020603050405020304" pitchFamily="18" charset="0"/>
                </a:rPr>
                <a:t> + </a:t>
              </a:r>
              <a:r>
                <a:rPr lang="en-IN" sz="3600" b="1" dirty="0" err="1">
                  <a:solidFill>
                    <a:prstClr val="black"/>
                  </a:solidFill>
                  <a:ea typeface="Times New Roman" panose="02020603050405020304" pitchFamily="18" charset="0"/>
                  <a:cs typeface="Times New Roman" panose="02020603050405020304" pitchFamily="18" charset="0"/>
                </a:rPr>
                <a:t>d</a:t>
              </a:r>
              <a:r>
                <a:rPr lang="en-IN" sz="3600" b="1" baseline="-25000" dirty="0" err="1">
                  <a:solidFill>
                    <a:prstClr val="black"/>
                  </a:solidFill>
                  <a:ea typeface="Times New Roman" panose="02020603050405020304" pitchFamily="18" charset="0"/>
                  <a:cs typeface="Times New Roman" panose="02020603050405020304" pitchFamily="18" charset="0"/>
                </a:rPr>
                <a:t>tran</a:t>
              </a:r>
              <a:r>
                <a:rPr lang="en-IN" sz="3600" b="1" dirty="0">
                  <a:solidFill>
                    <a:prstClr val="black"/>
                  </a:solidFill>
                  <a:ea typeface="Times New Roman" panose="02020603050405020304" pitchFamily="18" charset="0"/>
                  <a:cs typeface="Times New Roman" panose="02020603050405020304" pitchFamily="18" charset="0"/>
                </a:rPr>
                <a:t> + </a:t>
              </a:r>
              <a:r>
                <a:rPr lang="en-IN" sz="3600" b="1" dirty="0" err="1">
                  <a:solidFill>
                    <a:prstClr val="black"/>
                  </a:solidFill>
                  <a:ea typeface="Times New Roman" panose="02020603050405020304" pitchFamily="18" charset="0"/>
                  <a:cs typeface="Times New Roman" panose="02020603050405020304" pitchFamily="18" charset="0"/>
                </a:rPr>
                <a:t>d</a:t>
              </a:r>
              <a:r>
                <a:rPr lang="en-IN" sz="3600" b="1" baseline="-25000" dirty="0" err="1">
                  <a:solidFill>
                    <a:prstClr val="black"/>
                  </a:solidFill>
                  <a:ea typeface="Times New Roman" panose="02020603050405020304" pitchFamily="18" charset="0"/>
                  <a:cs typeface="Times New Roman" panose="02020603050405020304" pitchFamily="18" charset="0"/>
                </a:rPr>
                <a:t>prop</a:t>
              </a:r>
              <a:endParaRPr lang="en-IN" sz="3600" b="1" baseline="-25000" dirty="0">
                <a:solidFill>
                  <a:prstClr val="black"/>
                </a:solidFill>
                <a:ea typeface="Times New Roman" panose="02020603050405020304" pitchFamily="18" charset="0"/>
                <a:cs typeface="Times New Roman" panose="02020603050405020304" pitchFamily="18" charset="0"/>
              </a:endParaRPr>
            </a:p>
            <a:p>
              <a:endParaRPr lang="en-US" dirty="0"/>
            </a:p>
          </p:txBody>
        </p:sp>
      </p:grpSp>
      <p:graphicFrame>
        <p:nvGraphicFramePr>
          <p:cNvPr id="7" name="Table 6"/>
          <p:cNvGraphicFramePr>
            <a:graphicFrameLocks noGrp="1"/>
          </p:cNvGraphicFramePr>
          <p:nvPr>
            <p:extLst/>
          </p:nvPr>
        </p:nvGraphicFramePr>
        <p:xfrm>
          <a:off x="1066800" y="4114800"/>
          <a:ext cx="5904230" cy="2286000"/>
        </p:xfrm>
        <a:graphic>
          <a:graphicData uri="http://schemas.openxmlformats.org/drawingml/2006/table">
            <a:tbl>
              <a:tblPr firstRow="1" bandRow="1">
                <a:tableStyleId>{5940675A-B579-460E-94D1-54222C63F5DA}</a:tableStyleId>
              </a:tblPr>
              <a:tblGrid>
                <a:gridCol w="87503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4648200">
                  <a:extLst>
                    <a:ext uri="{9D8B030D-6E8A-4147-A177-3AD203B41FA5}">
                      <a16:colId xmlns:a16="http://schemas.microsoft.com/office/drawing/2014/main" val="20002"/>
                    </a:ext>
                  </a:extLst>
                </a:gridCol>
              </a:tblGrid>
              <a:tr h="370840">
                <a:tc>
                  <a:txBody>
                    <a:bodyPr/>
                    <a:lstStyle/>
                    <a:p>
                      <a:r>
                        <a:rPr lang="en-IN" sz="2400" dirty="0" err="1"/>
                        <a:t>d</a:t>
                      </a:r>
                      <a:r>
                        <a:rPr lang="en-IN" sz="2400" baseline="-25000" dirty="0" err="1"/>
                        <a:t>nodal</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2400" dirty="0"/>
                        <a:t>Total Delay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IN" sz="2400" dirty="0" err="1"/>
                        <a:t>d</a:t>
                      </a:r>
                      <a:r>
                        <a:rPr lang="en-IN" sz="2400" baseline="-25000" dirty="0" err="1"/>
                        <a:t>proc</a:t>
                      </a:r>
                      <a:r>
                        <a:rPr lang="en-IN" sz="2400" dirty="0"/>
                        <a:t> </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2400" dirty="0"/>
                        <a:t>Processing Delay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IN" sz="2400" dirty="0" err="1"/>
                        <a:t>d</a:t>
                      </a:r>
                      <a:r>
                        <a:rPr lang="en-IN" sz="2400" baseline="-25000" dirty="0" err="1"/>
                        <a:t>queue</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2400" dirty="0"/>
                        <a:t>Queuing Delay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IN" sz="2400" dirty="0" err="1"/>
                        <a:t>d</a:t>
                      </a:r>
                      <a:r>
                        <a:rPr lang="en-IN" sz="2400" baseline="-25000" dirty="0" err="1"/>
                        <a:t>tran</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2400" dirty="0"/>
                        <a:t>Transmission Delay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IN" sz="2400" dirty="0" err="1"/>
                        <a:t>d</a:t>
                      </a:r>
                      <a:r>
                        <a:rPr lang="en-IN" sz="2400" baseline="-25000" dirty="0" err="1"/>
                        <a:t>prop</a:t>
                      </a:r>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2400" dirty="0"/>
                        <a:t>Propagation Delay</a:t>
                      </a:r>
                      <a:endParaRPr lang="en-IN" sz="2400" baseline="-25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8011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Delay – </a:t>
            </a:r>
            <a:r>
              <a:rPr lang="en-US" dirty="0" err="1"/>
              <a:t>Cont</a:t>
            </a:r>
            <a:r>
              <a:rPr lang="is-IS" dirty="0"/>
              <a:t>…</a:t>
            </a:r>
            <a:endParaRPr lang="en-US" dirty="0"/>
          </a:p>
        </p:txBody>
      </p:sp>
      <p:sp>
        <p:nvSpPr>
          <p:cNvPr id="3" name="Content Placeholder 2"/>
          <p:cNvSpPr>
            <a:spLocks noGrp="1"/>
          </p:cNvSpPr>
          <p:nvPr>
            <p:ph idx="1"/>
          </p:nvPr>
        </p:nvSpPr>
        <p:spPr/>
        <p:txBody>
          <a:bodyPr>
            <a:normAutofit/>
          </a:bodyPr>
          <a:lstStyle/>
          <a:p>
            <a:r>
              <a:rPr lang="en-US" dirty="0"/>
              <a:t>Processing Delay (</a:t>
            </a:r>
            <a:r>
              <a:rPr lang="en-US" dirty="0" err="1"/>
              <a:t>d</a:t>
            </a:r>
            <a:r>
              <a:rPr lang="en-US" baseline="-25000" dirty="0" err="1"/>
              <a:t>proc</a:t>
            </a:r>
            <a:r>
              <a:rPr lang="en-US" dirty="0"/>
              <a:t>)</a:t>
            </a:r>
          </a:p>
          <a:p>
            <a:pPr lvl="1" algn="just"/>
            <a:r>
              <a:rPr lang="en-US" dirty="0"/>
              <a:t>The time required to </a:t>
            </a:r>
            <a:r>
              <a:rPr lang="en-US" dirty="0">
                <a:solidFill>
                  <a:srgbClr val="C00000"/>
                </a:solidFill>
              </a:rPr>
              <a:t>examine</a:t>
            </a:r>
            <a:r>
              <a:rPr lang="en-US" dirty="0"/>
              <a:t> the packets header and </a:t>
            </a:r>
            <a:r>
              <a:rPr lang="en-US" dirty="0">
                <a:solidFill>
                  <a:srgbClr val="C00000"/>
                </a:solidFill>
              </a:rPr>
              <a:t>determine</a:t>
            </a:r>
            <a:r>
              <a:rPr lang="en-US" dirty="0"/>
              <a:t> where to </a:t>
            </a:r>
            <a:r>
              <a:rPr lang="en-US" dirty="0">
                <a:solidFill>
                  <a:srgbClr val="C00000"/>
                </a:solidFill>
              </a:rPr>
              <a:t>direct</a:t>
            </a:r>
            <a:r>
              <a:rPr lang="en-US" dirty="0"/>
              <a:t> the packet.</a:t>
            </a:r>
          </a:p>
          <a:p>
            <a:pPr lvl="1"/>
            <a:r>
              <a:rPr lang="en-US" dirty="0"/>
              <a:t>To check bit level error</a:t>
            </a:r>
          </a:p>
          <a:p>
            <a:pPr lvl="1"/>
            <a:r>
              <a:rPr lang="en-US" dirty="0"/>
              <a:t>Determine output link</a:t>
            </a:r>
          </a:p>
          <a:p>
            <a:pPr lvl="1"/>
            <a:r>
              <a:rPr lang="en-US" dirty="0"/>
              <a:t>Delay in terms of microseconds</a:t>
            </a:r>
          </a:p>
          <a:p>
            <a:pPr lvl="1"/>
            <a:endParaRPr lang="en-US" sz="2800" dirty="0"/>
          </a:p>
        </p:txBody>
      </p:sp>
      <p:pic>
        <p:nvPicPr>
          <p:cNvPr id="4"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94" y="3657600"/>
            <a:ext cx="9154394" cy="2667000"/>
          </a:xfrm>
          <a:prstGeom prst="rect">
            <a:avLst/>
          </a:prstGeom>
        </p:spPr>
      </p:pic>
      <p:sp>
        <p:nvSpPr>
          <p:cNvPr id="6" name="Rounded Rectangle 5"/>
          <p:cNvSpPr/>
          <p:nvPr/>
        </p:nvSpPr>
        <p:spPr>
          <a:xfrm>
            <a:off x="3048000" y="5562600"/>
            <a:ext cx="1066800" cy="457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574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657600"/>
            <a:ext cx="9154394" cy="2667000"/>
          </a:xfrm>
          <a:prstGeom prst="rect">
            <a:avLst/>
          </a:prstGeom>
        </p:spPr>
      </p:pic>
      <p:sp>
        <p:nvSpPr>
          <p:cNvPr id="2" name="Title 1"/>
          <p:cNvSpPr>
            <a:spLocks noGrp="1"/>
          </p:cNvSpPr>
          <p:nvPr>
            <p:ph type="title"/>
          </p:nvPr>
        </p:nvSpPr>
        <p:spPr/>
        <p:txBody>
          <a:bodyPr/>
          <a:lstStyle/>
          <a:p>
            <a:r>
              <a:rPr lang="en-US" dirty="0"/>
              <a:t>Delay – </a:t>
            </a:r>
            <a:r>
              <a:rPr lang="en-US" dirty="0" err="1"/>
              <a:t>Cont</a:t>
            </a:r>
            <a:r>
              <a:rPr lang="is-IS" dirty="0"/>
              <a:t>…</a:t>
            </a:r>
            <a:endParaRPr lang="en-US" dirty="0"/>
          </a:p>
        </p:txBody>
      </p:sp>
      <p:sp>
        <p:nvSpPr>
          <p:cNvPr id="3" name="Content Placeholder 2"/>
          <p:cNvSpPr>
            <a:spLocks noGrp="1"/>
          </p:cNvSpPr>
          <p:nvPr>
            <p:ph idx="1"/>
          </p:nvPr>
        </p:nvSpPr>
        <p:spPr/>
        <p:txBody>
          <a:bodyPr>
            <a:normAutofit/>
          </a:bodyPr>
          <a:lstStyle/>
          <a:p>
            <a:r>
              <a:rPr lang="en-US" dirty="0"/>
              <a:t>Queuing Delay (</a:t>
            </a:r>
            <a:r>
              <a:rPr lang="en-US" dirty="0" err="1"/>
              <a:t>d</a:t>
            </a:r>
            <a:r>
              <a:rPr lang="en-US" baseline="-25000" dirty="0" err="1"/>
              <a:t>queue</a:t>
            </a:r>
            <a:r>
              <a:rPr lang="en-US" dirty="0"/>
              <a:t>)</a:t>
            </a:r>
          </a:p>
          <a:p>
            <a:pPr lvl="1" algn="just"/>
            <a:r>
              <a:rPr lang="en-US" dirty="0"/>
              <a:t>A time to </a:t>
            </a:r>
            <a:r>
              <a:rPr lang="en-US" dirty="0">
                <a:solidFill>
                  <a:srgbClr val="C00000"/>
                </a:solidFill>
              </a:rPr>
              <a:t>wait</a:t>
            </a:r>
            <a:r>
              <a:rPr lang="en-US" dirty="0"/>
              <a:t> at output link for transmission.</a:t>
            </a:r>
          </a:p>
          <a:p>
            <a:pPr lvl="1" algn="just"/>
            <a:r>
              <a:rPr lang="en-US" dirty="0"/>
              <a:t>Depends on </a:t>
            </a:r>
            <a:r>
              <a:rPr lang="en-US" dirty="0">
                <a:solidFill>
                  <a:srgbClr val="C00000"/>
                </a:solidFill>
              </a:rPr>
              <a:t>congestion</a:t>
            </a:r>
            <a:r>
              <a:rPr lang="en-US" dirty="0"/>
              <a:t> level of router.</a:t>
            </a:r>
          </a:p>
          <a:p>
            <a:pPr lvl="1" algn="just"/>
            <a:r>
              <a:rPr lang="en-US" dirty="0"/>
              <a:t>If queue is empty then delay will be </a:t>
            </a:r>
            <a:r>
              <a:rPr lang="en-US" dirty="0">
                <a:solidFill>
                  <a:srgbClr val="C00000"/>
                </a:solidFill>
              </a:rPr>
              <a:t>zero</a:t>
            </a:r>
            <a:r>
              <a:rPr lang="en-US" dirty="0"/>
              <a:t>.</a:t>
            </a:r>
          </a:p>
          <a:p>
            <a:pPr lvl="1" algn="just"/>
            <a:r>
              <a:rPr lang="en-US" dirty="0"/>
              <a:t>If queue is full (heavy traffic) then delay will be </a:t>
            </a:r>
            <a:r>
              <a:rPr lang="en-US" dirty="0">
                <a:solidFill>
                  <a:srgbClr val="C00000"/>
                </a:solidFill>
              </a:rPr>
              <a:t>long</a:t>
            </a:r>
            <a:r>
              <a:rPr lang="en-US" dirty="0"/>
              <a:t>.</a:t>
            </a:r>
          </a:p>
          <a:p>
            <a:pPr lvl="1" algn="just"/>
            <a:r>
              <a:rPr lang="en-US" dirty="0"/>
              <a:t>Delay in terms of micro second to millisecond.</a:t>
            </a:r>
          </a:p>
        </p:txBody>
      </p:sp>
      <p:sp>
        <p:nvSpPr>
          <p:cNvPr id="5" name="Rounded Rectangle 4"/>
          <p:cNvSpPr/>
          <p:nvPr/>
        </p:nvSpPr>
        <p:spPr>
          <a:xfrm>
            <a:off x="4191000" y="5562600"/>
            <a:ext cx="1152000" cy="762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95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2400" y="2971800"/>
            <a:ext cx="8953500" cy="2667000"/>
          </a:xfrm>
          <a:prstGeom prst="rect">
            <a:avLst/>
          </a:prstGeom>
        </p:spPr>
      </p:pic>
      <p:sp>
        <p:nvSpPr>
          <p:cNvPr id="2" name="Title 1"/>
          <p:cNvSpPr>
            <a:spLocks noGrp="1"/>
          </p:cNvSpPr>
          <p:nvPr>
            <p:ph type="title"/>
          </p:nvPr>
        </p:nvSpPr>
        <p:spPr/>
        <p:txBody>
          <a:bodyPr/>
          <a:lstStyle/>
          <a:p>
            <a:r>
              <a:rPr lang="en-US" dirty="0"/>
              <a:t>Delay – </a:t>
            </a:r>
            <a:r>
              <a:rPr lang="en-US" dirty="0" err="1"/>
              <a:t>Cont</a:t>
            </a:r>
            <a:r>
              <a:rPr lang="is-IS" dirty="0"/>
              <a:t>…</a:t>
            </a:r>
            <a:endParaRPr lang="en-US" dirty="0"/>
          </a:p>
        </p:txBody>
      </p:sp>
      <p:sp>
        <p:nvSpPr>
          <p:cNvPr id="3" name="Content Placeholder 2"/>
          <p:cNvSpPr>
            <a:spLocks noGrp="1"/>
          </p:cNvSpPr>
          <p:nvPr>
            <p:ph idx="1"/>
          </p:nvPr>
        </p:nvSpPr>
        <p:spPr/>
        <p:txBody>
          <a:bodyPr>
            <a:normAutofit/>
          </a:bodyPr>
          <a:lstStyle/>
          <a:p>
            <a:r>
              <a:rPr lang="en-US" dirty="0"/>
              <a:t>Transmission Delay (</a:t>
            </a:r>
            <a:r>
              <a:rPr lang="en-US" dirty="0" err="1"/>
              <a:t>d</a:t>
            </a:r>
            <a:r>
              <a:rPr lang="en-US" baseline="-25000" dirty="0" err="1"/>
              <a:t>tran</a:t>
            </a:r>
            <a:r>
              <a:rPr lang="en-US" dirty="0"/>
              <a:t> = L/R)</a:t>
            </a:r>
          </a:p>
          <a:p>
            <a:pPr lvl="1" algn="just"/>
            <a:r>
              <a:rPr lang="en-US" dirty="0"/>
              <a:t>An amount of time required for the router to transmit the packet.</a:t>
            </a:r>
          </a:p>
          <a:p>
            <a:pPr lvl="1" algn="just"/>
            <a:r>
              <a:rPr lang="en-US" dirty="0"/>
              <a:t>Its depends on </a:t>
            </a:r>
            <a:r>
              <a:rPr lang="en-US" dirty="0">
                <a:solidFill>
                  <a:srgbClr val="C00000"/>
                </a:solidFill>
              </a:rPr>
              <a:t>packet length(L)</a:t>
            </a:r>
            <a:r>
              <a:rPr lang="en-US" dirty="0"/>
              <a:t> and </a:t>
            </a:r>
            <a:r>
              <a:rPr lang="en-US" dirty="0">
                <a:solidFill>
                  <a:srgbClr val="C00000"/>
                </a:solidFill>
              </a:rPr>
              <a:t>transmission rate(R) </a:t>
            </a:r>
            <a:r>
              <a:rPr lang="en-US" dirty="0"/>
              <a:t>of link.</a:t>
            </a:r>
          </a:p>
          <a:p>
            <a:pPr marL="457200" lvl="1" indent="0">
              <a:buNone/>
            </a:pPr>
            <a:endParaRPr lang="en-US" sz="2800" dirty="0"/>
          </a:p>
        </p:txBody>
      </p:sp>
      <p:sp>
        <p:nvSpPr>
          <p:cNvPr id="5" name="Rounded Rectangle 4"/>
          <p:cNvSpPr/>
          <p:nvPr/>
        </p:nvSpPr>
        <p:spPr>
          <a:xfrm>
            <a:off x="5257800" y="4845570"/>
            <a:ext cx="12192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3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500" y="3657600"/>
            <a:ext cx="8953500" cy="2667000"/>
          </a:xfrm>
          <a:prstGeom prst="rect">
            <a:avLst/>
          </a:prstGeom>
        </p:spPr>
      </p:pic>
      <p:sp>
        <p:nvSpPr>
          <p:cNvPr id="2" name="Title 1"/>
          <p:cNvSpPr>
            <a:spLocks noGrp="1"/>
          </p:cNvSpPr>
          <p:nvPr>
            <p:ph type="title"/>
          </p:nvPr>
        </p:nvSpPr>
        <p:spPr/>
        <p:txBody>
          <a:bodyPr/>
          <a:lstStyle/>
          <a:p>
            <a:r>
              <a:rPr lang="en-US" dirty="0"/>
              <a:t>Delay – </a:t>
            </a:r>
            <a:r>
              <a:rPr lang="en-US" dirty="0" err="1"/>
              <a:t>Cont</a:t>
            </a:r>
            <a:r>
              <a:rPr lang="is-IS" dirty="0"/>
              <a:t>…</a:t>
            </a:r>
            <a:endParaRPr lang="en-US" dirty="0"/>
          </a:p>
        </p:txBody>
      </p:sp>
      <p:sp>
        <p:nvSpPr>
          <p:cNvPr id="3" name="Content Placeholder 2"/>
          <p:cNvSpPr>
            <a:spLocks noGrp="1"/>
          </p:cNvSpPr>
          <p:nvPr>
            <p:ph idx="1"/>
          </p:nvPr>
        </p:nvSpPr>
        <p:spPr/>
        <p:txBody>
          <a:bodyPr>
            <a:normAutofit/>
          </a:bodyPr>
          <a:lstStyle/>
          <a:p>
            <a:r>
              <a:rPr lang="en-US" dirty="0"/>
              <a:t>Propagation Delay (</a:t>
            </a:r>
            <a:r>
              <a:rPr lang="en-US" dirty="0" err="1"/>
              <a:t>d</a:t>
            </a:r>
            <a:r>
              <a:rPr lang="en-US" baseline="-25000" dirty="0" err="1"/>
              <a:t>prop</a:t>
            </a:r>
            <a:r>
              <a:rPr lang="en-US" dirty="0"/>
              <a:t>= d/s)</a:t>
            </a:r>
          </a:p>
          <a:p>
            <a:pPr lvl="1" algn="just"/>
            <a:r>
              <a:rPr lang="en-US" dirty="0"/>
              <a:t>A time required to propagate from the beginning of the link to router B.</a:t>
            </a:r>
          </a:p>
          <a:p>
            <a:pPr lvl="1" algn="just"/>
            <a:r>
              <a:rPr lang="en-US" dirty="0"/>
              <a:t>Depends on the </a:t>
            </a:r>
            <a:r>
              <a:rPr lang="en-US" dirty="0">
                <a:solidFill>
                  <a:srgbClr val="C00000"/>
                </a:solidFill>
              </a:rPr>
              <a:t>length of physical medium(d) </a:t>
            </a:r>
            <a:r>
              <a:rPr lang="en-US" dirty="0"/>
              <a:t>link and </a:t>
            </a:r>
            <a:r>
              <a:rPr lang="en-US" dirty="0">
                <a:solidFill>
                  <a:srgbClr val="C00000"/>
                </a:solidFill>
              </a:rPr>
              <a:t>propagation speed(s) </a:t>
            </a:r>
            <a:r>
              <a:rPr lang="en-US" dirty="0"/>
              <a:t>of link</a:t>
            </a:r>
          </a:p>
          <a:p>
            <a:pPr lvl="1"/>
            <a:r>
              <a:rPr lang="en-US" dirty="0"/>
              <a:t>Delay in terms of millisecond.</a:t>
            </a:r>
          </a:p>
        </p:txBody>
      </p:sp>
      <p:sp>
        <p:nvSpPr>
          <p:cNvPr id="5" name="Rounded Rectangle 4"/>
          <p:cNvSpPr/>
          <p:nvPr/>
        </p:nvSpPr>
        <p:spPr>
          <a:xfrm>
            <a:off x="5638800" y="5181600"/>
            <a:ext cx="1143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30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Packet Loss</a:t>
            </a:r>
          </a:p>
        </p:txBody>
      </p:sp>
      <p:sp>
        <p:nvSpPr>
          <p:cNvPr id="3" name="Content Placeholder 2"/>
          <p:cNvSpPr>
            <a:spLocks noGrp="1"/>
          </p:cNvSpPr>
          <p:nvPr>
            <p:ph idx="1"/>
          </p:nvPr>
        </p:nvSpPr>
        <p:spPr/>
        <p:txBody>
          <a:bodyPr/>
          <a:lstStyle/>
          <a:p>
            <a:pPr lvl="0" algn="just"/>
            <a:r>
              <a:rPr lang="en-IN" dirty="0"/>
              <a:t>Packet loss is the </a:t>
            </a:r>
            <a:r>
              <a:rPr lang="en-IN" dirty="0">
                <a:solidFill>
                  <a:srgbClr val="C00000"/>
                </a:solidFill>
              </a:rPr>
              <a:t>failure</a:t>
            </a:r>
            <a:r>
              <a:rPr lang="en-IN" dirty="0"/>
              <a:t> of one or more transmitted packets to arrive at their destination. </a:t>
            </a:r>
            <a:endParaRPr lang="en-US" dirty="0"/>
          </a:p>
          <a:p>
            <a:pPr lvl="0" algn="just"/>
            <a:r>
              <a:rPr lang="en-IN" dirty="0"/>
              <a:t>The loss of data packets depends on the </a:t>
            </a:r>
            <a:r>
              <a:rPr lang="en-IN" dirty="0">
                <a:solidFill>
                  <a:srgbClr val="C00000"/>
                </a:solidFill>
              </a:rPr>
              <a:t>switch queue/buffer</a:t>
            </a:r>
            <a:r>
              <a:rPr lang="en-IN" dirty="0"/>
              <a:t>. The loss of data packets increases with the increases in the </a:t>
            </a:r>
            <a:r>
              <a:rPr lang="en-IN" dirty="0">
                <a:solidFill>
                  <a:srgbClr val="C00000"/>
                </a:solidFill>
              </a:rPr>
              <a:t>traffic intensity.</a:t>
            </a:r>
          </a:p>
          <a:p>
            <a:pPr algn="just"/>
            <a:r>
              <a:rPr lang="en-IN" dirty="0"/>
              <a:t>It affects the performance </a:t>
            </a:r>
          </a:p>
          <a:p>
            <a:pPr marL="400050" lvl="1" indent="0" algn="just">
              <a:buNone/>
            </a:pPr>
            <a:r>
              <a:rPr lang="en-IN" sz="2400" dirty="0"/>
              <a:t>of the network.</a:t>
            </a:r>
            <a:endParaRPr lang="en-US" sz="2400" dirty="0"/>
          </a:p>
          <a:p>
            <a:pPr lvl="0" algn="just">
              <a:buFont typeface="Arial" charset="0"/>
              <a:buChar char="•"/>
            </a:pPr>
            <a:endParaRPr lang="en-US" dirty="0"/>
          </a:p>
          <a:p>
            <a:pPr marL="0" indent="0">
              <a:buNone/>
            </a:pPr>
            <a:endParaRPr lang="en-US" dirty="0"/>
          </a:p>
        </p:txBody>
      </p:sp>
      <p:pic>
        <p:nvPicPr>
          <p:cNvPr id="6" name="Picture 5">
            <a:extLst>
              <a:ext uri="{FF2B5EF4-FFF2-40B4-BE49-F238E27FC236}">
                <a16:creationId xmlns:a16="http://schemas.microsoft.com/office/drawing/2014/main" id="{B9905BE5-41BC-4B40-B870-F286C9DEBE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76736" y="3052800"/>
            <a:ext cx="4776764" cy="3348000"/>
          </a:xfrm>
          <a:prstGeom prst="rect">
            <a:avLst/>
          </a:prstGeom>
        </p:spPr>
      </p:pic>
    </p:spTree>
    <p:extLst>
      <p:ext uri="{BB962C8B-B14F-4D97-AF65-F5344CB8AC3E}">
        <p14:creationId xmlns:p14="http://schemas.microsoft.com/office/powerpoint/2010/main" val="122402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Throughput</a:t>
            </a:r>
          </a:p>
        </p:txBody>
      </p:sp>
      <p:sp>
        <p:nvSpPr>
          <p:cNvPr id="3" name="Content Placeholder 2"/>
          <p:cNvSpPr>
            <a:spLocks noGrp="1"/>
          </p:cNvSpPr>
          <p:nvPr>
            <p:ph idx="1"/>
          </p:nvPr>
        </p:nvSpPr>
        <p:spPr/>
        <p:txBody>
          <a:bodyPr>
            <a:normAutofit/>
          </a:bodyPr>
          <a:lstStyle/>
          <a:p>
            <a:pPr algn="just"/>
            <a:r>
              <a:rPr lang="en-IN" dirty="0"/>
              <a:t>Throughput or Network Throughput is the </a:t>
            </a:r>
            <a:r>
              <a:rPr lang="en-IN" dirty="0">
                <a:solidFill>
                  <a:srgbClr val="C00000"/>
                </a:solidFill>
              </a:rPr>
              <a:t>rate of successful message delivery </a:t>
            </a:r>
            <a:r>
              <a:rPr lang="en-IN" dirty="0"/>
              <a:t>over a communication channel. </a:t>
            </a:r>
            <a:endParaRPr lang="en-US" dirty="0"/>
          </a:p>
          <a:p>
            <a:pPr lvl="0" algn="just"/>
            <a:r>
              <a:rPr lang="en-IN" dirty="0"/>
              <a:t>Throughput is measured in bits(data) per second (bit/s or bps)</a:t>
            </a:r>
            <a:endParaRPr lang="en-US" dirty="0"/>
          </a:p>
        </p:txBody>
      </p:sp>
      <p:sp>
        <p:nvSpPr>
          <p:cNvPr id="6" name="AutoShape 327"/>
          <p:cNvSpPr>
            <a:spLocks noChangeArrowheads="1"/>
          </p:cNvSpPr>
          <p:nvPr/>
        </p:nvSpPr>
        <p:spPr bwMode="auto">
          <a:xfrm>
            <a:off x="762000" y="3200400"/>
            <a:ext cx="445035" cy="49021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7" name="Group 64"/>
          <p:cNvGrpSpPr>
            <a:grpSpLocks/>
          </p:cNvGrpSpPr>
          <p:nvPr/>
        </p:nvGrpSpPr>
        <p:grpSpPr bwMode="auto">
          <a:xfrm>
            <a:off x="1272024" y="3537925"/>
            <a:ext cx="313644" cy="739341"/>
            <a:chOff x="4140" y="429"/>
            <a:chExt cx="1425" cy="2396"/>
          </a:xfrm>
        </p:grpSpPr>
        <p:sp>
          <p:nvSpPr>
            <p:cNvPr id="8" name="Freeform 65"/>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0" name="Freeform 67"/>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68"/>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13" name="Group 70"/>
            <p:cNvGrpSpPr>
              <a:grpSpLocks/>
            </p:cNvGrpSpPr>
            <p:nvPr/>
          </p:nvGrpSpPr>
          <p:grpSpPr bwMode="auto">
            <a:xfrm>
              <a:off x="4749" y="668"/>
              <a:ext cx="581" cy="145"/>
              <a:chOff x="614" y="2568"/>
              <a:chExt cx="725" cy="139"/>
            </a:xfrm>
          </p:grpSpPr>
          <p:sp>
            <p:nvSpPr>
              <p:cNvPr id="38"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9"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14"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15" name="Group 74"/>
            <p:cNvGrpSpPr>
              <a:grpSpLocks/>
            </p:cNvGrpSpPr>
            <p:nvPr/>
          </p:nvGrpSpPr>
          <p:grpSpPr bwMode="auto">
            <a:xfrm>
              <a:off x="4747" y="994"/>
              <a:ext cx="581" cy="134"/>
              <a:chOff x="614" y="2568"/>
              <a:chExt cx="725" cy="139"/>
            </a:xfrm>
          </p:grpSpPr>
          <p:sp>
            <p:nvSpPr>
              <p:cNvPr id="36"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7"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16"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17"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nvGrpSpPr>
            <p:cNvPr id="18" name="Group 79"/>
            <p:cNvGrpSpPr>
              <a:grpSpLocks/>
            </p:cNvGrpSpPr>
            <p:nvPr/>
          </p:nvGrpSpPr>
          <p:grpSpPr bwMode="auto">
            <a:xfrm>
              <a:off x="4735" y="1627"/>
              <a:ext cx="582" cy="151"/>
              <a:chOff x="614" y="2568"/>
              <a:chExt cx="725" cy="139"/>
            </a:xfrm>
          </p:grpSpPr>
          <p:sp>
            <p:nvSpPr>
              <p:cNvPr id="34"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5"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19" name="Freeform 82"/>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 name="Group 83"/>
            <p:cNvGrpSpPr>
              <a:grpSpLocks/>
            </p:cNvGrpSpPr>
            <p:nvPr/>
          </p:nvGrpSpPr>
          <p:grpSpPr bwMode="auto">
            <a:xfrm>
              <a:off x="4739" y="1327"/>
              <a:ext cx="582" cy="139"/>
              <a:chOff x="614" y="2568"/>
              <a:chExt cx="725" cy="139"/>
            </a:xfrm>
          </p:grpSpPr>
          <p:sp>
            <p:nvSpPr>
              <p:cNvPr id="32"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3"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sp>
          <p:nvSpPr>
            <p:cNvPr id="21"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2" name="Freeform 87"/>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88"/>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5" name="Freeform 90"/>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7"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8"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29"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n-US" altLang="en-US" sz="1800">
                <a:solidFill>
                  <a:srgbClr val="FF0000"/>
                </a:solidFill>
              </a:endParaRPr>
            </a:p>
          </p:txBody>
        </p:sp>
        <p:sp>
          <p:nvSpPr>
            <p:cNvPr id="30"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sp>
          <p:nvSpPr>
            <p:cNvPr id="31"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p>
          </p:txBody>
        </p:sp>
      </p:grpSp>
      <p:grpSp>
        <p:nvGrpSpPr>
          <p:cNvPr id="40" name="Group 61"/>
          <p:cNvGrpSpPr>
            <a:grpSpLocks/>
          </p:cNvGrpSpPr>
          <p:nvPr/>
        </p:nvGrpSpPr>
        <p:grpSpPr bwMode="auto">
          <a:xfrm flipH="1">
            <a:off x="7478498" y="3590161"/>
            <a:ext cx="1061020" cy="988467"/>
            <a:chOff x="-44" y="1473"/>
            <a:chExt cx="981" cy="1105"/>
          </a:xfrm>
        </p:grpSpPr>
        <p:pic>
          <p:nvPicPr>
            <p:cNvPr id="4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63"/>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43" name="Text Box 325"/>
          <p:cNvSpPr txBox="1">
            <a:spLocks noChangeArrowheads="1"/>
          </p:cNvSpPr>
          <p:nvPr/>
        </p:nvSpPr>
        <p:spPr bwMode="auto">
          <a:xfrm>
            <a:off x="845938" y="4428545"/>
            <a:ext cx="159530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85000"/>
              </a:lnSpc>
            </a:pPr>
            <a:r>
              <a:rPr lang="en-US" altLang="en-US" sz="2000" dirty="0">
                <a:latin typeface="Gill Sans MT" charset="0"/>
              </a:rPr>
              <a:t>server, with</a:t>
            </a:r>
          </a:p>
          <a:p>
            <a:pPr algn="ctr">
              <a:lnSpc>
                <a:spcPct val="85000"/>
              </a:lnSpc>
            </a:pPr>
            <a:r>
              <a:rPr lang="en-US" altLang="en-US" sz="2000" dirty="0">
                <a:latin typeface="Gill Sans MT" charset="0"/>
              </a:rPr>
              <a:t>file of F bits </a:t>
            </a:r>
          </a:p>
          <a:p>
            <a:pPr algn="ctr">
              <a:lnSpc>
                <a:spcPct val="85000"/>
              </a:lnSpc>
            </a:pPr>
            <a:r>
              <a:rPr lang="en-US" altLang="en-US" sz="2000" dirty="0">
                <a:latin typeface="Gill Sans MT" charset="0"/>
              </a:rPr>
              <a:t>send to client</a:t>
            </a:r>
          </a:p>
        </p:txBody>
      </p:sp>
      <p:sp>
        <p:nvSpPr>
          <p:cNvPr id="44" name="Text Box 328"/>
          <p:cNvSpPr txBox="1">
            <a:spLocks noChangeArrowheads="1"/>
          </p:cNvSpPr>
          <p:nvPr/>
        </p:nvSpPr>
        <p:spPr bwMode="auto">
          <a:xfrm>
            <a:off x="2882627" y="4354951"/>
            <a:ext cx="1272942" cy="5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85000"/>
              </a:lnSpc>
            </a:pPr>
            <a:r>
              <a:rPr lang="en-US" altLang="en-US" sz="2000" dirty="0">
                <a:latin typeface="Gill Sans MT" charset="0"/>
              </a:rPr>
              <a:t>link capacity</a:t>
            </a:r>
          </a:p>
          <a:p>
            <a:pPr algn="ctr">
              <a:lnSpc>
                <a:spcPct val="85000"/>
              </a:lnSpc>
            </a:pPr>
            <a:r>
              <a:rPr lang="en-US" altLang="en-US" sz="2000" dirty="0">
                <a:latin typeface="Gill Sans MT" charset="0"/>
              </a:rPr>
              <a:t> </a:t>
            </a:r>
            <a:r>
              <a:rPr lang="en-US" altLang="en-US" sz="2000" dirty="0" err="1">
                <a:latin typeface="Gill Sans MT" charset="0"/>
              </a:rPr>
              <a:t>R</a:t>
            </a:r>
            <a:r>
              <a:rPr lang="en-US" altLang="en-US" sz="2800" baseline="-25000" dirty="0" err="1">
                <a:latin typeface="Gill Sans MT" charset="0"/>
              </a:rPr>
              <a:t>s</a:t>
            </a:r>
            <a:r>
              <a:rPr lang="en-US" altLang="en-US" sz="2000" baseline="-25000" dirty="0">
                <a:latin typeface="Gill Sans MT" charset="0"/>
              </a:rPr>
              <a:t> </a:t>
            </a:r>
            <a:r>
              <a:rPr lang="en-US" altLang="en-US" sz="2000" dirty="0">
                <a:latin typeface="Gill Sans MT" charset="0"/>
              </a:rPr>
              <a:t>bits/sec</a:t>
            </a:r>
          </a:p>
        </p:txBody>
      </p:sp>
      <p:sp>
        <p:nvSpPr>
          <p:cNvPr id="45" name="Text Box 329"/>
          <p:cNvSpPr txBox="1">
            <a:spLocks noChangeArrowheads="1"/>
          </p:cNvSpPr>
          <p:nvPr/>
        </p:nvSpPr>
        <p:spPr bwMode="auto">
          <a:xfrm>
            <a:off x="5435575" y="4361647"/>
            <a:ext cx="1272941" cy="51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ct val="85000"/>
              </a:lnSpc>
            </a:pPr>
            <a:r>
              <a:rPr lang="en-US" altLang="en-US" sz="2000" dirty="0">
                <a:latin typeface="Gill Sans MT" charset="0"/>
              </a:rPr>
              <a:t>link capacity</a:t>
            </a:r>
          </a:p>
          <a:p>
            <a:pPr algn="ctr">
              <a:lnSpc>
                <a:spcPct val="85000"/>
              </a:lnSpc>
            </a:pPr>
            <a:r>
              <a:rPr lang="en-US" altLang="en-US" sz="2000" dirty="0">
                <a:latin typeface="Gill Sans MT" charset="0"/>
              </a:rPr>
              <a:t> </a:t>
            </a:r>
            <a:r>
              <a:rPr lang="en-US" altLang="en-US" sz="2000" dirty="0" err="1">
                <a:latin typeface="Gill Sans MT" charset="0"/>
              </a:rPr>
              <a:t>R</a:t>
            </a:r>
            <a:r>
              <a:rPr lang="en-US" altLang="en-US" sz="2800" baseline="-25000" dirty="0" err="1">
                <a:latin typeface="Gill Sans MT" charset="0"/>
              </a:rPr>
              <a:t>c</a:t>
            </a:r>
            <a:r>
              <a:rPr lang="en-US" altLang="en-US" sz="2000" baseline="-25000" dirty="0">
                <a:latin typeface="Gill Sans MT" charset="0"/>
              </a:rPr>
              <a:t> </a:t>
            </a:r>
            <a:r>
              <a:rPr lang="en-US" altLang="en-US" sz="2000" dirty="0">
                <a:latin typeface="Gill Sans MT" charset="0"/>
              </a:rPr>
              <a:t>bits/sec</a:t>
            </a:r>
          </a:p>
        </p:txBody>
      </p:sp>
      <p:sp>
        <p:nvSpPr>
          <p:cNvPr id="46" name="Line 337"/>
          <p:cNvSpPr>
            <a:spLocks noChangeShapeType="1"/>
          </p:cNvSpPr>
          <p:nvPr/>
        </p:nvSpPr>
        <p:spPr bwMode="auto">
          <a:xfrm flipH="1" flipV="1">
            <a:off x="3071943" y="4158061"/>
            <a:ext cx="251480" cy="255823"/>
          </a:xfrm>
          <a:prstGeom prst="line">
            <a:avLst/>
          </a:prstGeom>
          <a:noFill/>
          <a:ln w="9525">
            <a:solidFill>
              <a:srgbClr val="CC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47" name="Line 347"/>
          <p:cNvSpPr>
            <a:spLocks noChangeShapeType="1"/>
          </p:cNvSpPr>
          <p:nvPr/>
        </p:nvSpPr>
        <p:spPr bwMode="auto">
          <a:xfrm flipH="1" flipV="1">
            <a:off x="5850941" y="4216994"/>
            <a:ext cx="172363" cy="171441"/>
          </a:xfrm>
          <a:prstGeom prst="line">
            <a:avLst/>
          </a:prstGeom>
          <a:noFill/>
          <a:ln w="9525">
            <a:solidFill>
              <a:srgbClr val="CC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48" name="Line 352"/>
          <p:cNvSpPr>
            <a:spLocks noChangeShapeType="1"/>
          </p:cNvSpPr>
          <p:nvPr/>
        </p:nvSpPr>
        <p:spPr bwMode="auto">
          <a:xfrm flipH="1">
            <a:off x="1118028" y="4081716"/>
            <a:ext cx="9889" cy="346901"/>
          </a:xfrm>
          <a:prstGeom prst="line">
            <a:avLst/>
          </a:prstGeom>
          <a:noFill/>
          <a:ln w="9525">
            <a:solidFill>
              <a:srgbClr val="CC0000"/>
            </a:solidFill>
            <a:round/>
            <a:headEnd type="arrow" w="med" len="med"/>
            <a:tailEnd type="none" w="med" len="med"/>
          </a:ln>
          <a:extLst>
            <a:ext uri="{909E8E84-426E-40DD-AFC4-6F175D3DCCD1}">
              <a14:hiddenFill xmlns:a14="http://schemas.microsoft.com/office/drawing/2010/main">
                <a:noFill/>
              </a14:hiddenFill>
            </a:ext>
          </a:extLst>
        </p:spPr>
        <p:txBody>
          <a:bodyPr/>
          <a:lstStyle/>
          <a:p>
            <a:endParaRPr lang="en-US"/>
          </a:p>
        </p:txBody>
      </p:sp>
      <p:grpSp>
        <p:nvGrpSpPr>
          <p:cNvPr id="50" name="Group 246"/>
          <p:cNvGrpSpPr>
            <a:grpSpLocks/>
          </p:cNvGrpSpPr>
          <p:nvPr/>
        </p:nvGrpSpPr>
        <p:grpSpPr bwMode="auto">
          <a:xfrm>
            <a:off x="3792477" y="3809820"/>
            <a:ext cx="939519" cy="304041"/>
            <a:chOff x="3600" y="219"/>
            <a:chExt cx="360" cy="175"/>
          </a:xfrm>
        </p:grpSpPr>
        <p:sp>
          <p:nvSpPr>
            <p:cNvPr id="51"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52"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n-US" altLang="en-US">
                <a:latin typeface="Times New Roman" charset="0"/>
              </a:endParaRPr>
            </a:p>
          </p:txBody>
        </p:sp>
        <p:sp>
          <p:nvSpPr>
            <p:cNvPr id="55"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56" name="Group 252"/>
            <p:cNvGrpSpPr>
              <a:grpSpLocks/>
            </p:cNvGrpSpPr>
            <p:nvPr/>
          </p:nvGrpSpPr>
          <p:grpSpPr bwMode="auto">
            <a:xfrm>
              <a:off x="3686" y="244"/>
              <a:ext cx="177" cy="66"/>
              <a:chOff x="2848" y="848"/>
              <a:chExt cx="140" cy="98"/>
            </a:xfrm>
          </p:grpSpPr>
          <p:sp>
            <p:nvSpPr>
              <p:cNvPr id="61"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 name="Group 256"/>
            <p:cNvGrpSpPr>
              <a:grpSpLocks/>
            </p:cNvGrpSpPr>
            <p:nvPr/>
          </p:nvGrpSpPr>
          <p:grpSpPr bwMode="auto">
            <a:xfrm flipV="1">
              <a:off x="3686" y="243"/>
              <a:ext cx="177" cy="66"/>
              <a:chOff x="2848" y="848"/>
              <a:chExt cx="140" cy="98"/>
            </a:xfrm>
          </p:grpSpPr>
          <p:sp>
            <p:nvSpPr>
              <p:cNvPr id="58"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4" name="AutoShape 350"/>
          <p:cNvSpPr>
            <a:spLocks noChangeArrowheads="1"/>
          </p:cNvSpPr>
          <p:nvPr/>
        </p:nvSpPr>
        <p:spPr bwMode="auto">
          <a:xfrm>
            <a:off x="6889356" y="3752227"/>
            <a:ext cx="791174" cy="409852"/>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grpSp>
        <p:nvGrpSpPr>
          <p:cNvPr id="65" name="Group 335"/>
          <p:cNvGrpSpPr>
            <a:grpSpLocks/>
          </p:cNvGrpSpPr>
          <p:nvPr/>
        </p:nvGrpSpPr>
        <p:grpSpPr bwMode="auto">
          <a:xfrm>
            <a:off x="1654896" y="3781694"/>
            <a:ext cx="2066941" cy="330828"/>
            <a:chOff x="2249" y="3430"/>
            <a:chExt cx="1389" cy="256"/>
          </a:xfrm>
        </p:grpSpPr>
        <p:sp>
          <p:nvSpPr>
            <p:cNvPr id="66"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67"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68"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69"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grpSp>
      <p:grpSp>
        <p:nvGrpSpPr>
          <p:cNvPr id="70" name="Group 341"/>
          <p:cNvGrpSpPr>
            <a:grpSpLocks/>
          </p:cNvGrpSpPr>
          <p:nvPr/>
        </p:nvGrpSpPr>
        <p:grpSpPr bwMode="auto">
          <a:xfrm>
            <a:off x="4764122" y="3708655"/>
            <a:ext cx="2493609" cy="490215"/>
            <a:chOff x="2249" y="3430"/>
            <a:chExt cx="1389" cy="256"/>
          </a:xfrm>
        </p:grpSpPr>
        <p:sp>
          <p:nvSpPr>
            <p:cNvPr id="71"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72"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73"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74"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grpSp>
      <p:sp>
        <p:nvSpPr>
          <p:cNvPr id="79" name="AutoShape 351"/>
          <p:cNvSpPr>
            <a:spLocks noChangeArrowheads="1"/>
          </p:cNvSpPr>
          <p:nvPr/>
        </p:nvSpPr>
        <p:spPr bwMode="auto">
          <a:xfrm>
            <a:off x="3726075" y="3276601"/>
            <a:ext cx="1138725" cy="409852"/>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a:latin typeface="Times New Roman" charset="0"/>
            </a:endParaRPr>
          </a:p>
        </p:txBody>
      </p:sp>
      <p:sp>
        <p:nvSpPr>
          <p:cNvPr id="80" name="AutoShape 349"/>
          <p:cNvSpPr>
            <a:spLocks noChangeArrowheads="1"/>
          </p:cNvSpPr>
          <p:nvPr/>
        </p:nvSpPr>
        <p:spPr bwMode="auto">
          <a:xfrm flipV="1">
            <a:off x="856657" y="3531228"/>
            <a:ext cx="867465" cy="608081"/>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p>
        </p:txBody>
      </p:sp>
      <p:sp>
        <p:nvSpPr>
          <p:cNvPr id="83" name="TextBox 82"/>
          <p:cNvSpPr txBox="1"/>
          <p:nvPr/>
        </p:nvSpPr>
        <p:spPr>
          <a:xfrm>
            <a:off x="7829467" y="4426084"/>
            <a:ext cx="726033" cy="369332"/>
          </a:xfrm>
          <a:prstGeom prst="rect">
            <a:avLst/>
          </a:prstGeom>
          <a:noFill/>
        </p:spPr>
        <p:txBody>
          <a:bodyPr wrap="none" rtlCol="0">
            <a:spAutoFit/>
          </a:bodyPr>
          <a:lstStyle/>
          <a:p>
            <a:r>
              <a:rPr lang="en-US"/>
              <a:t>Client</a:t>
            </a:r>
          </a:p>
        </p:txBody>
      </p:sp>
    </p:spTree>
    <p:extLst>
      <p:ext uri="{BB962C8B-B14F-4D97-AF65-F5344CB8AC3E}">
        <p14:creationId xmlns:p14="http://schemas.microsoft.com/office/powerpoint/2010/main" val="177723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5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wipe(left)">
                                      <p:cBhvr>
                                        <p:cTn id="56" dur="500"/>
                                        <p:tgtEl>
                                          <p:spTgt spid="7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 grpId="0"/>
      <p:bldP spid="44" grpId="0"/>
      <p:bldP spid="45" grpId="0"/>
      <p:bldP spid="46" grpId="0" animBg="1"/>
      <p:bldP spid="47" grpId="0" animBg="1"/>
      <p:bldP spid="48" grpId="0" animBg="1"/>
      <p:bldP spid="64" grpId="0" animBg="1"/>
      <p:bldP spid="79" grpId="0" animBg="1"/>
      <p:bldP spid="80" grpId="0" animBg="1"/>
      <p:bldP spid="8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Network Topologies</a:t>
            </a:r>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52323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A49E0-822A-4F56-B361-500FA5AD637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EAC6DD6D-B4F7-4147-BD76-3E6E77E83641}"/>
              </a:ext>
            </a:extLst>
          </p:cNvPr>
          <p:cNvSpPr>
            <a:spLocks noGrp="1"/>
          </p:cNvSpPr>
          <p:nvPr>
            <p:ph idx="1"/>
          </p:nvPr>
        </p:nvSpPr>
        <p:spPr/>
        <p:txBody>
          <a:bodyPr/>
          <a:lstStyle/>
          <a:p>
            <a:r>
              <a:rPr lang="en-IN" b="1" dirty="0"/>
              <a:t>Reference Books</a:t>
            </a:r>
            <a:endParaRPr lang="en-CA" dirty="0"/>
          </a:p>
          <a:p>
            <a:pPr lvl="0"/>
            <a:r>
              <a:rPr lang="en-IN" dirty="0"/>
              <a:t>Computer Network by Andrew S. Tanenbaum and David J. </a:t>
            </a:r>
            <a:r>
              <a:rPr lang="en-IN" dirty="0" err="1"/>
              <a:t>Wetherall</a:t>
            </a:r>
            <a:r>
              <a:rPr lang="en-IN" dirty="0"/>
              <a:t>, 5th Edition</a:t>
            </a:r>
            <a:endParaRPr lang="en-CA" dirty="0"/>
          </a:p>
          <a:p>
            <a:pPr lvl="0"/>
            <a:r>
              <a:rPr lang="en-IN" dirty="0"/>
              <a:t>Computer Networking- A Top-Down approach (7th edition), Kurose and Ross, Pearson</a:t>
            </a:r>
            <a:endParaRPr lang="en-CA" dirty="0"/>
          </a:p>
          <a:p>
            <a:pPr lvl="0"/>
            <a:r>
              <a:rPr lang="en-IN" dirty="0"/>
              <a:t>Computer Networks- A Top-Down approach, Behrouz </a:t>
            </a:r>
            <a:r>
              <a:rPr lang="en-IN" dirty="0" err="1"/>
              <a:t>Forouzan</a:t>
            </a:r>
            <a:r>
              <a:rPr lang="en-IN" dirty="0"/>
              <a:t>, McGraw Hill</a:t>
            </a:r>
            <a:endParaRPr lang="en-CA" dirty="0"/>
          </a:p>
          <a:p>
            <a:pPr lvl="0"/>
            <a:r>
              <a:rPr lang="en-IN" dirty="0"/>
              <a:t>TCP/IP Protocol Suite (4th edition), Behrouz </a:t>
            </a:r>
            <a:r>
              <a:rPr lang="en-IN" dirty="0" err="1"/>
              <a:t>Forouzan</a:t>
            </a:r>
            <a:r>
              <a:rPr lang="en-IN" dirty="0"/>
              <a:t>, McGraw Hill</a:t>
            </a:r>
            <a:endParaRPr lang="en-CA" dirty="0"/>
          </a:p>
          <a:p>
            <a:pPr lvl="0"/>
            <a:r>
              <a:rPr lang="en-IN" dirty="0"/>
              <a:t>Data Communications and Networking By Behrouz A. </a:t>
            </a:r>
            <a:r>
              <a:rPr lang="en-IN" dirty="0" err="1"/>
              <a:t>Forouzan</a:t>
            </a:r>
            <a:r>
              <a:rPr lang="en-IN" dirty="0"/>
              <a:t>, 5th Edition</a:t>
            </a:r>
            <a:endParaRPr lang="en-CA" dirty="0"/>
          </a:p>
          <a:p>
            <a:endParaRPr lang="en-CA" dirty="0"/>
          </a:p>
        </p:txBody>
      </p:sp>
    </p:spTree>
    <p:extLst>
      <p:ext uri="{BB962C8B-B14F-4D97-AF65-F5344CB8AC3E}">
        <p14:creationId xmlns:p14="http://schemas.microsoft.com/office/powerpoint/2010/main" val="768380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Network Topologies</a:t>
            </a:r>
            <a:endParaRPr lang="en-IN" dirty="0">
              <a:latin typeface="+mj-lt"/>
            </a:endParaRPr>
          </a:p>
        </p:txBody>
      </p:sp>
      <p:sp>
        <p:nvSpPr>
          <p:cNvPr id="11" name="Content Placeholder 2"/>
          <p:cNvSpPr>
            <a:spLocks noGrp="1"/>
          </p:cNvSpPr>
          <p:nvPr>
            <p:ph idx="1"/>
          </p:nvPr>
        </p:nvSpPr>
        <p:spPr>
          <a:xfrm>
            <a:off x="190500" y="990600"/>
            <a:ext cx="8763000" cy="5334000"/>
          </a:xfrm>
        </p:spPr>
        <p:txBody>
          <a:bodyPr>
            <a:normAutofit/>
          </a:bodyPr>
          <a:lstStyle/>
          <a:p>
            <a:pPr algn="just"/>
            <a:r>
              <a:rPr lang="en-IN" sz="2600" dirty="0">
                <a:latin typeface="+mn-lt"/>
              </a:rPr>
              <a:t>Network topology is the </a:t>
            </a:r>
            <a:r>
              <a:rPr lang="en-IN" sz="2600" dirty="0">
                <a:solidFill>
                  <a:srgbClr val="FF0000"/>
                </a:solidFill>
                <a:latin typeface="+mn-lt"/>
              </a:rPr>
              <a:t>arrangement</a:t>
            </a:r>
            <a:r>
              <a:rPr lang="en-IN" sz="2600" dirty="0">
                <a:latin typeface="+mn-lt"/>
              </a:rPr>
              <a:t> of the various components(links, nodes, etc.) of a computer network.</a:t>
            </a:r>
          </a:p>
          <a:p>
            <a:pPr lvl="0"/>
            <a:r>
              <a:rPr lang="en-IN" dirty="0">
                <a:latin typeface="+mn-lt"/>
              </a:rPr>
              <a:t>Types of network topologies :</a:t>
            </a:r>
          </a:p>
          <a:p>
            <a:pPr marL="914400" lvl="1" indent="-457200">
              <a:buFont typeface="+mj-lt"/>
              <a:buAutoNum type="arabicPeriod"/>
            </a:pPr>
            <a:r>
              <a:rPr lang="en-IN" dirty="0">
                <a:latin typeface="+mn-lt"/>
              </a:rPr>
              <a:t>Bus </a:t>
            </a:r>
          </a:p>
          <a:p>
            <a:pPr marL="914400" lvl="1" indent="-457200">
              <a:buFont typeface="+mj-lt"/>
              <a:buAutoNum type="arabicPeriod"/>
            </a:pPr>
            <a:r>
              <a:rPr lang="en-IN" dirty="0">
                <a:latin typeface="+mn-lt"/>
              </a:rPr>
              <a:t>Ring </a:t>
            </a:r>
          </a:p>
          <a:p>
            <a:pPr marL="914400" lvl="1" indent="-457200">
              <a:buFont typeface="+mj-lt"/>
              <a:buAutoNum type="arabicPeriod"/>
            </a:pPr>
            <a:r>
              <a:rPr lang="en-IN" dirty="0">
                <a:latin typeface="+mn-lt"/>
              </a:rPr>
              <a:t>Star </a:t>
            </a:r>
          </a:p>
          <a:p>
            <a:pPr marL="914400" lvl="1" indent="-457200">
              <a:buFont typeface="+mj-lt"/>
              <a:buAutoNum type="arabicPeriod"/>
            </a:pPr>
            <a:r>
              <a:rPr lang="en-IN" dirty="0">
                <a:latin typeface="+mn-lt"/>
              </a:rPr>
              <a:t>Mesh </a:t>
            </a:r>
          </a:p>
          <a:p>
            <a:pPr marL="914400" lvl="1" indent="-457200">
              <a:buFont typeface="+mj-lt"/>
              <a:buAutoNum type="arabicPeriod"/>
            </a:pPr>
            <a:r>
              <a:rPr lang="en-IN" dirty="0">
                <a:latin typeface="+mn-lt"/>
              </a:rPr>
              <a:t>Tree </a:t>
            </a:r>
          </a:p>
          <a:p>
            <a:pPr marL="914400" lvl="1" indent="-457200">
              <a:buFont typeface="+mj-lt"/>
              <a:buAutoNum type="arabicPeriod"/>
            </a:pPr>
            <a:r>
              <a:rPr lang="en-IN" dirty="0">
                <a:latin typeface="+mn-lt"/>
              </a:rPr>
              <a:t>Hybrid </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9000" y="2581243"/>
            <a:ext cx="5098530" cy="2152713"/>
          </a:xfrm>
          <a:prstGeom prst="rect">
            <a:avLst/>
          </a:prstGeom>
        </p:spPr>
      </p:pic>
    </p:spTree>
    <p:extLst>
      <p:ext uri="{BB962C8B-B14F-4D97-AF65-F5344CB8AC3E}">
        <p14:creationId xmlns:p14="http://schemas.microsoft.com/office/powerpoint/2010/main" val="387338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Topology</a:t>
            </a:r>
          </a:p>
        </p:txBody>
      </p:sp>
      <p:sp>
        <p:nvSpPr>
          <p:cNvPr id="3" name="Content Placeholder 2"/>
          <p:cNvSpPr>
            <a:spLocks noGrp="1"/>
          </p:cNvSpPr>
          <p:nvPr>
            <p:ph idx="1"/>
          </p:nvPr>
        </p:nvSpPr>
        <p:spPr/>
        <p:txBody>
          <a:bodyPr>
            <a:normAutofit fontScale="92500" lnSpcReduction="10000"/>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Every computer and network device is connected to </a:t>
            </a:r>
            <a:r>
              <a:rPr lang="en-IN" dirty="0">
                <a:solidFill>
                  <a:srgbClr val="C00000"/>
                </a:solidFill>
              </a:rPr>
              <a:t>single</a:t>
            </a:r>
            <a:r>
              <a:rPr lang="en-IN" dirty="0"/>
              <a:t> cable</a:t>
            </a:r>
            <a:endParaRPr lang="en-US" dirty="0"/>
          </a:p>
          <a:p>
            <a:pPr lvl="0" algn="just"/>
            <a:r>
              <a:rPr lang="en-IN" dirty="0"/>
              <a:t>It transmits data only in </a:t>
            </a:r>
            <a:r>
              <a:rPr lang="en-IN" dirty="0">
                <a:solidFill>
                  <a:srgbClr val="C00000"/>
                </a:solidFill>
              </a:rPr>
              <a:t>one direction</a:t>
            </a:r>
            <a:endParaRPr lang="en-US" dirty="0">
              <a:solidFill>
                <a:srgbClr val="C00000"/>
              </a:solidFill>
            </a:endParaRPr>
          </a:p>
          <a:p>
            <a:pPr lvl="0" algn="just"/>
            <a:r>
              <a:rPr lang="en-IN" dirty="0"/>
              <a:t>Cost effective</a:t>
            </a:r>
            <a:endParaRPr lang="en-US" dirty="0"/>
          </a:p>
          <a:p>
            <a:pPr lvl="0" algn="just"/>
            <a:r>
              <a:rPr lang="en-IN" dirty="0"/>
              <a:t>Used in small networks</a:t>
            </a:r>
            <a:endParaRPr lang="en-US" dirty="0"/>
          </a:p>
          <a:p>
            <a:pPr lvl="0" algn="just"/>
            <a:r>
              <a:rPr lang="en-IN" dirty="0"/>
              <a:t>Easy to expand joining two cables together</a:t>
            </a:r>
          </a:p>
          <a:p>
            <a:pPr lvl="0" algn="just"/>
            <a:r>
              <a:rPr lang="en-IN" dirty="0"/>
              <a:t>It is used in early LAN connection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32000" y="1019908"/>
            <a:ext cx="5080000" cy="2540000"/>
          </a:xfrm>
          <a:prstGeom prst="rect">
            <a:avLst/>
          </a:prstGeom>
        </p:spPr>
      </p:pic>
    </p:spTree>
    <p:extLst>
      <p:ext uri="{BB962C8B-B14F-4D97-AF65-F5344CB8AC3E}">
        <p14:creationId xmlns:p14="http://schemas.microsoft.com/office/powerpoint/2010/main" val="28418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a:extLst>
              <a:ext uri="{FF2B5EF4-FFF2-40B4-BE49-F238E27FC236}">
                <a16:creationId xmlns:a16="http://schemas.microsoft.com/office/drawing/2014/main" id="{CAA36E97-235B-44D2-8BC1-20702C4CA6AE}"/>
              </a:ext>
            </a:extLst>
          </p:cNvPr>
          <p:cNvSpPr>
            <a:spLocks noGrp="1"/>
          </p:cNvSpPr>
          <p:nvPr>
            <p:ph type="sldNum" sz="quarter" idx="12"/>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B5A788"/>
                </a:solidFill>
                <a:effectLst/>
                <a:uLnTx/>
                <a:uFillTx/>
                <a:latin typeface="Arial" panose="020B0604020202020204" pitchFamily="34" charset="0"/>
                <a:ea typeface="+mn-ea"/>
                <a:cs typeface="Arial" panose="020B0604020202020204" pitchFamily="34" charset="0"/>
              </a:rPr>
              <a:t>1.</a:t>
            </a:r>
            <a:fld id="{D161E1B6-DDB8-436D-907D-BB1C4EF709B4}" type="slidenum">
              <a:rPr kumimoji="0" lang="en-US" altLang="en-US" sz="1200" b="1" i="0" u="none" strike="noStrike" kern="1200" cap="none" spc="0" normalizeH="0" baseline="0" noProof="0" smtClean="0">
                <a:ln>
                  <a:noFill/>
                </a:ln>
                <a:solidFill>
                  <a:srgbClr val="B5A788"/>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1" i="0" u="none" strike="noStrike" kern="1200" cap="none" spc="0" normalizeH="0" baseline="0" noProof="0">
              <a:ln>
                <a:noFill/>
              </a:ln>
              <a:solidFill>
                <a:srgbClr val="B5A788"/>
              </a:solidFill>
              <a:effectLst/>
              <a:uLnTx/>
              <a:uFillTx/>
              <a:latin typeface="Arial" panose="020B0604020202020204" pitchFamily="34" charset="0"/>
              <a:ea typeface="+mn-ea"/>
              <a:cs typeface="Arial" panose="020B0604020202020204" pitchFamily="34" charset="0"/>
            </a:endParaRPr>
          </a:p>
        </p:txBody>
      </p:sp>
      <p:pic>
        <p:nvPicPr>
          <p:cNvPr id="43011" name="Picture 6">
            <a:extLst>
              <a:ext uri="{FF2B5EF4-FFF2-40B4-BE49-F238E27FC236}">
                <a16:creationId xmlns:a16="http://schemas.microsoft.com/office/drawing/2014/main" id="{2F72FF42-620B-4D43-9AE9-455473373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7888288"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a:extLst>
              <a:ext uri="{FF2B5EF4-FFF2-40B4-BE49-F238E27FC236}">
                <a16:creationId xmlns:a16="http://schemas.microsoft.com/office/drawing/2014/main" id="{DFC3E1B6-F6D9-4690-91F7-F9D539A47E86}"/>
              </a:ext>
            </a:extLst>
          </p:cNvPr>
          <p:cNvSpPr>
            <a:spLocks noGrp="1"/>
          </p:cNvSpPr>
          <p:nvPr>
            <p:ph type="title" idx="4294967295"/>
          </p:nvPr>
        </p:nvSpPr>
        <p:spPr/>
        <p:txBody>
          <a:bodyPr/>
          <a:lstStyle/>
          <a:p>
            <a:pPr eaLnBrk="1" fontAlgn="auto" hangingPunct="1">
              <a:spcAft>
                <a:spcPts val="0"/>
              </a:spcAft>
              <a:defRPr/>
            </a:pPr>
            <a:r>
              <a:rPr lang="en-US" dirty="0">
                <a:effectLst>
                  <a:outerShdw blurRad="50800" dist="38100" algn="tr" rotWithShape="0">
                    <a:prstClr val="black">
                      <a:alpha val="40000"/>
                    </a:prstClr>
                  </a:outerShdw>
                </a:effectLst>
              </a:rPr>
              <a:t>Bus Topology</a:t>
            </a:r>
            <a:endParaRPr lang="en-US" dirty="0">
              <a:solidFill>
                <a:schemeClr val="tx2">
                  <a:satMod val="130000"/>
                </a:schemeClr>
              </a:solidFill>
            </a:endParaRPr>
          </a:p>
        </p:txBody>
      </p:sp>
      <p:sp>
        <p:nvSpPr>
          <p:cNvPr id="43013" name="Text Placeholder 8">
            <a:extLst>
              <a:ext uri="{FF2B5EF4-FFF2-40B4-BE49-F238E27FC236}">
                <a16:creationId xmlns:a16="http://schemas.microsoft.com/office/drawing/2014/main" id="{50630F6A-3D72-4F8E-B0C0-DA9138A57DC7}"/>
              </a:ext>
            </a:extLst>
          </p:cNvPr>
          <p:cNvSpPr>
            <a:spLocks noGrp="1"/>
          </p:cNvSpPr>
          <p:nvPr>
            <p:ph type="body" idx="4294967295"/>
          </p:nvPr>
        </p:nvSpPr>
        <p:spPr/>
        <p:txBody>
          <a:bodyPr/>
          <a:lstStyle/>
          <a:p>
            <a:pPr eaLnBrk="1" hangingPunct="1"/>
            <a:r>
              <a:rPr lang="en-US" altLang="en-US"/>
              <a:t>Early Ethernet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663B2B-5BED-43C4-858C-5E96B6FEBF0E}"/>
              </a:ext>
            </a:extLst>
          </p:cNvPr>
          <p:cNvSpPr/>
          <p:nvPr/>
        </p:nvSpPr>
        <p:spPr>
          <a:xfrm>
            <a:off x="552450" y="379413"/>
            <a:ext cx="8056563" cy="5262562"/>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Advantages: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If N devices are connected to each other in bus topology, then the number of cables required to connect them is 1 ​which is known as backbone cable and N drop lines are required.</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Cost of the cable is less as compared to other topology, but it is used to built small networks.</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Disadvantages:</a:t>
            </a:r>
            <a:endPar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If the common cable fails, then the whole system will crash down.</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If the network traffic is heavy, it increases collisions in the network.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Topology</a:t>
            </a:r>
          </a:p>
        </p:txBody>
      </p:sp>
      <p:sp>
        <p:nvSpPr>
          <p:cNvPr id="8" name="Content Placeholder 2"/>
          <p:cNvSpPr>
            <a:spLocks noGrp="1"/>
          </p:cNvSpPr>
          <p:nvPr>
            <p:ph idx="1"/>
          </p:nvPr>
        </p:nvSpPr>
        <p:spPr/>
        <p:txBody>
          <a:bodyPr>
            <a:normAutofit/>
          </a:bodyPr>
          <a:lstStyle/>
          <a:p>
            <a:pPr algn="just"/>
            <a:endParaRPr lang="en-IN" dirty="0"/>
          </a:p>
          <a:p>
            <a:pPr algn="just"/>
            <a:endParaRPr lang="en-IN" dirty="0"/>
          </a:p>
          <a:p>
            <a:pPr algn="just"/>
            <a:endParaRPr lang="en-IN" dirty="0"/>
          </a:p>
          <a:p>
            <a:pPr algn="just"/>
            <a:endParaRPr lang="en-IN" dirty="0"/>
          </a:p>
          <a:p>
            <a:pPr algn="just"/>
            <a:endParaRPr lang="en-IN" dirty="0"/>
          </a:p>
          <a:p>
            <a:pPr algn="just"/>
            <a:r>
              <a:rPr lang="en-IN" dirty="0"/>
              <a:t>It forms a </a:t>
            </a:r>
            <a:r>
              <a:rPr lang="en-IN" dirty="0">
                <a:solidFill>
                  <a:srgbClr val="C00000"/>
                </a:solidFill>
              </a:rPr>
              <a:t>ring</a:t>
            </a:r>
            <a:r>
              <a:rPr lang="en-IN" dirty="0"/>
              <a:t> as each computer is connected to another computer, with the last one connected to the first.</a:t>
            </a:r>
          </a:p>
          <a:p>
            <a:pPr lvl="0" algn="just"/>
            <a:r>
              <a:rPr lang="en-IN" dirty="0"/>
              <a:t>Transmission is </a:t>
            </a:r>
            <a:r>
              <a:rPr lang="en-IN" dirty="0">
                <a:solidFill>
                  <a:srgbClr val="C00000"/>
                </a:solidFill>
              </a:rPr>
              <a:t>unidirectional</a:t>
            </a:r>
            <a:r>
              <a:rPr lang="en-US" dirty="0">
                <a:solidFill>
                  <a:srgbClr val="FF0000"/>
                </a:solidFill>
              </a:rPr>
              <a:t> </a:t>
            </a:r>
            <a:r>
              <a:rPr lang="en-US" dirty="0"/>
              <a:t>&amp; </a:t>
            </a:r>
            <a:r>
              <a:rPr lang="en-IN" dirty="0">
                <a:solidFill>
                  <a:srgbClr val="C00000"/>
                </a:solidFill>
              </a:rPr>
              <a:t>sequential</a:t>
            </a:r>
            <a:r>
              <a:rPr lang="en-IN" dirty="0"/>
              <a:t> way that is bit by bit.</a:t>
            </a:r>
            <a:endParaRPr lang="en-US" dirty="0"/>
          </a:p>
          <a:p>
            <a:pPr lvl="0" algn="just"/>
            <a:r>
              <a:rPr lang="en-IN" dirty="0"/>
              <a:t>Transmitting network is not affected by high traffic or by adding more nodes, as only the nodes having </a:t>
            </a:r>
            <a:r>
              <a:rPr lang="en-IN" dirty="0">
                <a:solidFill>
                  <a:srgbClr val="C00000"/>
                </a:solidFill>
              </a:rPr>
              <a:t>tokens</a:t>
            </a:r>
            <a:r>
              <a:rPr lang="en-IN" dirty="0"/>
              <a:t> can transmit data.</a:t>
            </a:r>
            <a:endParaRPr lang="en-US" dirty="0"/>
          </a:p>
          <a:p>
            <a:pPr lvl="0"/>
            <a:r>
              <a:rPr lang="en-IN" dirty="0">
                <a:solidFill>
                  <a:srgbClr val="C00000"/>
                </a:solidFill>
              </a:rPr>
              <a:t>Cheap</a:t>
            </a:r>
            <a:r>
              <a:rPr lang="en-IN" dirty="0"/>
              <a:t> to install and expand.</a:t>
            </a:r>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0" y="990600"/>
            <a:ext cx="4800600" cy="2400300"/>
          </a:xfrm>
          <a:prstGeom prst="rect">
            <a:avLst/>
          </a:prstGeom>
        </p:spPr>
      </p:pic>
    </p:spTree>
    <p:extLst>
      <p:ext uri="{BB962C8B-B14F-4D97-AF65-F5344CB8AC3E}">
        <p14:creationId xmlns:p14="http://schemas.microsoft.com/office/powerpoint/2010/main" val="213653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Effect transition="in" filter="fade">
                                      <p:cBhvr>
                                        <p:cTn id="11" dur="500"/>
                                        <p:tgtEl>
                                          <p:spTgt spid="8">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fade">
                                      <p:cBhvr>
                                        <p:cTn id="16" dur="500"/>
                                        <p:tgtEl>
                                          <p:spTgt spid="8">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animEffect transition="in" filter="fade">
                                      <p:cBhvr>
                                        <p:cTn id="21" dur="500"/>
                                        <p:tgtEl>
                                          <p:spTgt spid="8">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8" end="8"/>
                                            </p:txEl>
                                          </p:spTgt>
                                        </p:tgtEl>
                                        <p:attrNameLst>
                                          <p:attrName>style.visibility</p:attrName>
                                        </p:attrNameLst>
                                      </p:cBhvr>
                                      <p:to>
                                        <p:strVal val="visible"/>
                                      </p:to>
                                    </p:set>
                                    <p:animEffect transition="in" filter="fade">
                                      <p:cBhvr>
                                        <p:cTn id="26"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A1A706-4FB6-4BAA-BBC1-778F73BEF7FE}"/>
              </a:ext>
            </a:extLst>
          </p:cNvPr>
          <p:cNvSpPr/>
          <p:nvPr/>
        </p:nvSpPr>
        <p:spPr>
          <a:xfrm>
            <a:off x="517525" y="846138"/>
            <a:ext cx="8056563" cy="4522787"/>
          </a:xfrm>
          <a:prstGeom prst="rect">
            <a:avLst/>
          </a:prstGeom>
        </p:spPr>
        <p:txBody>
          <a:bodyPr>
            <a:spAutoFit/>
          </a:bodyPr>
          <a:lstStyle/>
          <a:p>
            <a:pPr eaLnBrk="1" hangingPunct="1">
              <a:defRPr/>
            </a:pPr>
            <a:r>
              <a:rPr lang="en-US" sz="2400" b="1" dirty="0">
                <a:latin typeface="+mn-lt"/>
              </a:rPr>
              <a:t>Advantages:</a:t>
            </a:r>
          </a:p>
          <a:p>
            <a:pPr marL="342900" indent="-342900" eaLnBrk="1" hangingPunct="1">
              <a:buFont typeface="Arial" panose="020B0604020202020204" pitchFamily="34" charset="0"/>
              <a:buChar char="•"/>
              <a:defRPr/>
            </a:pPr>
            <a:r>
              <a:rPr lang="en-US" sz="2400" dirty="0"/>
              <a:t>The possibility of collision is minimum in this type of topology.</a:t>
            </a:r>
          </a:p>
          <a:p>
            <a:pPr marL="342900" indent="-342900" eaLnBrk="1" hangingPunct="1">
              <a:buFont typeface="Arial" panose="020B0604020202020204" pitchFamily="34" charset="0"/>
              <a:buChar char="•"/>
              <a:defRPr/>
            </a:pPr>
            <a:r>
              <a:rPr lang="en-US" sz="2400" dirty="0"/>
              <a:t>Cheap to install and expand.</a:t>
            </a:r>
          </a:p>
          <a:p>
            <a:pPr eaLnBrk="1" hangingPunct="1">
              <a:defRPr/>
            </a:pPr>
            <a:endParaRPr lang="en-US" sz="2400" b="1" dirty="0">
              <a:latin typeface="+mn-lt"/>
            </a:endParaRPr>
          </a:p>
          <a:p>
            <a:pPr eaLnBrk="1" hangingPunct="1">
              <a:buFont typeface="Arial" panose="020B0604020202020204" pitchFamily="34" charset="0"/>
              <a:buChar char="•"/>
              <a:defRPr/>
            </a:pPr>
            <a:endParaRPr lang="en-US" sz="2400" dirty="0">
              <a:latin typeface="+mn-lt"/>
            </a:endParaRPr>
          </a:p>
          <a:p>
            <a:pPr eaLnBrk="1" hangingPunct="1">
              <a:defRPr/>
            </a:pPr>
            <a:r>
              <a:rPr lang="en-US" sz="2400" b="1" dirty="0">
                <a:latin typeface="+mn-lt"/>
              </a:rPr>
              <a:t>Disadvantages:</a:t>
            </a:r>
          </a:p>
          <a:p>
            <a:pPr marL="342900" indent="-342900" eaLnBrk="1" hangingPunct="1">
              <a:buFont typeface="Arial" panose="020B0604020202020204" pitchFamily="34" charset="0"/>
              <a:buChar char="•"/>
              <a:defRPr/>
            </a:pPr>
            <a:r>
              <a:rPr lang="en-US" sz="2400" dirty="0"/>
              <a:t>Troubleshooting is difficult in this topology.</a:t>
            </a:r>
          </a:p>
          <a:p>
            <a:pPr marL="342900" indent="-342900" eaLnBrk="1" hangingPunct="1">
              <a:buFont typeface="Arial" panose="020B0604020202020204" pitchFamily="34" charset="0"/>
              <a:buChar char="•"/>
              <a:defRPr/>
            </a:pPr>
            <a:r>
              <a:rPr lang="en-US" sz="2400" dirty="0"/>
              <a:t>Addition of stations in between or removal of stations can disturb the whole topology.</a:t>
            </a:r>
          </a:p>
          <a:p>
            <a:pPr eaLnBrk="1" hangingPunct="1">
              <a:defRPr/>
            </a:pPr>
            <a:endParaRPr lang="en-US" sz="2400" b="1" dirty="0">
              <a:latin typeface="+mn-lt"/>
            </a:endParaRPr>
          </a:p>
          <a:p>
            <a:pPr eaLnBrk="1" hangingPunct="1">
              <a:defRPr/>
            </a:pPr>
            <a:endParaRPr lang="en-US" sz="2400" dirty="0">
              <a:latin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Topology</a:t>
            </a:r>
          </a:p>
        </p:txBody>
      </p:sp>
      <p:sp>
        <p:nvSpPr>
          <p:cNvPr id="3" name="Content Placeholder 2"/>
          <p:cNvSpPr>
            <a:spLocks noGrp="1"/>
          </p:cNvSpPr>
          <p:nvPr>
            <p:ph idx="1"/>
          </p:nvPr>
        </p:nvSpPr>
        <p:spPr/>
        <p:txBody>
          <a:bodyPr>
            <a:normAutofit fontScale="85000" lnSpcReduction="10000"/>
          </a:bodyPr>
          <a:lstStyle/>
          <a:p>
            <a:pPr lvl="0"/>
            <a:endParaRPr lang="en-IN" dirty="0"/>
          </a:p>
          <a:p>
            <a:pPr lvl="0"/>
            <a:endParaRPr lang="en-IN" dirty="0"/>
          </a:p>
          <a:p>
            <a:pPr marL="0" lvl="0" indent="0">
              <a:buNone/>
            </a:pPr>
            <a:endParaRPr lang="en-IN" dirty="0"/>
          </a:p>
          <a:p>
            <a:pPr lvl="0"/>
            <a:endParaRPr lang="en-IN" dirty="0"/>
          </a:p>
          <a:p>
            <a:pPr lvl="0"/>
            <a:endParaRPr lang="en-IN" dirty="0"/>
          </a:p>
          <a:p>
            <a:pPr lvl="0"/>
            <a:endParaRPr lang="en-IN" dirty="0"/>
          </a:p>
          <a:p>
            <a:pPr lvl="0"/>
            <a:endParaRPr lang="en-IN" dirty="0"/>
          </a:p>
          <a:p>
            <a:pPr lvl="0" algn="just"/>
            <a:r>
              <a:rPr lang="en-IN" sz="2800" dirty="0"/>
              <a:t>Computers are connected to a single </a:t>
            </a:r>
            <a:r>
              <a:rPr lang="en-IN" sz="2800" dirty="0">
                <a:solidFill>
                  <a:srgbClr val="C00000"/>
                </a:solidFill>
              </a:rPr>
              <a:t>central hub </a:t>
            </a:r>
            <a:r>
              <a:rPr lang="en-IN" sz="2800" dirty="0"/>
              <a:t>through a cable.</a:t>
            </a:r>
          </a:p>
          <a:p>
            <a:pPr lvl="0" algn="just"/>
            <a:r>
              <a:rPr lang="en-IN" sz="2800" dirty="0">
                <a:solidFill>
                  <a:srgbClr val="C00000"/>
                </a:solidFill>
              </a:rPr>
              <a:t>Fast</a:t>
            </a:r>
            <a:r>
              <a:rPr lang="en-IN" sz="2800" dirty="0"/>
              <a:t> performance with few nodes and low network traffic.</a:t>
            </a:r>
          </a:p>
          <a:p>
            <a:pPr algn="just"/>
            <a:r>
              <a:rPr lang="en-IN" sz="2800" dirty="0">
                <a:solidFill>
                  <a:srgbClr val="C00000"/>
                </a:solidFill>
              </a:rPr>
              <a:t>Easy</a:t>
            </a:r>
            <a:r>
              <a:rPr lang="en-IN" sz="2800" dirty="0"/>
              <a:t> to troubleshoot</a:t>
            </a:r>
            <a:r>
              <a:rPr lang="en-US" sz="2800" dirty="0"/>
              <a:t> &amp; </a:t>
            </a:r>
            <a:r>
              <a:rPr lang="en-IN" sz="2800" dirty="0">
                <a:solidFill>
                  <a:srgbClr val="C00000"/>
                </a:solidFill>
              </a:rPr>
              <a:t>Easy</a:t>
            </a:r>
            <a:r>
              <a:rPr lang="en-IN" sz="2800" dirty="0"/>
              <a:t> to setup and modify.</a:t>
            </a:r>
            <a:endParaRPr lang="en-US" sz="2800" dirty="0"/>
          </a:p>
          <a:p>
            <a:pPr algn="just"/>
            <a:r>
              <a:rPr lang="en-IN" sz="2800" dirty="0"/>
              <a:t>Only that node is affected which has failed rest of the nodes can work smoothly.</a:t>
            </a:r>
            <a:endParaRPr lang="en-US" sz="2800" dirty="0"/>
          </a:p>
          <a:p>
            <a:pPr lvl="0"/>
            <a:r>
              <a:rPr lang="en-IN" sz="2800" dirty="0">
                <a:solidFill>
                  <a:srgbClr val="C00000"/>
                </a:solidFill>
              </a:rPr>
              <a:t>Hub</a:t>
            </a:r>
            <a:r>
              <a:rPr lang="en-IN" sz="2800" dirty="0"/>
              <a:t> can be upgraded easily.</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0938" y="1143000"/>
            <a:ext cx="4482124" cy="2241062"/>
          </a:xfrm>
          <a:prstGeom prst="rect">
            <a:avLst/>
          </a:prstGeom>
        </p:spPr>
      </p:pic>
    </p:spTree>
    <p:extLst>
      <p:ext uri="{BB962C8B-B14F-4D97-AF65-F5344CB8AC3E}">
        <p14:creationId xmlns:p14="http://schemas.microsoft.com/office/powerpoint/2010/main" val="156777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animEffect transition="in" filter="fade">
                                      <p:cBhvr>
                                        <p:cTn id="26" dur="500"/>
                                        <p:tgtEl>
                                          <p:spTgt spid="3">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fade">
                                      <p:cBhvr>
                                        <p:cTn id="3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4EE871-0879-41A6-8D63-ABCFEC413CA4}"/>
              </a:ext>
            </a:extLst>
          </p:cNvPr>
          <p:cNvSpPr/>
          <p:nvPr/>
        </p:nvSpPr>
        <p:spPr>
          <a:xfrm>
            <a:off x="517525" y="846138"/>
            <a:ext cx="8056563" cy="5262562"/>
          </a:xfrm>
          <a:prstGeom prst="rect">
            <a:avLst/>
          </a:prstGeom>
        </p:spPr>
        <p:txBody>
          <a:bodyPr>
            <a:spAutoFit/>
          </a:bodyPr>
          <a:lstStyle/>
          <a:p>
            <a:pPr eaLnBrk="1" hangingPunct="1">
              <a:defRPr/>
            </a:pPr>
            <a:r>
              <a:rPr lang="en-US" sz="2400" b="1" dirty="0">
                <a:latin typeface="+mn-lt"/>
              </a:rPr>
              <a:t>Advantages:</a:t>
            </a:r>
          </a:p>
          <a:p>
            <a:pPr marL="342900" indent="-342900" eaLnBrk="1" hangingPunct="1">
              <a:buFont typeface="Arial" panose="020B0604020202020204" pitchFamily="34" charset="0"/>
              <a:buChar char="•"/>
              <a:defRPr/>
            </a:pPr>
            <a:r>
              <a:rPr lang="en-US" sz="2400" dirty="0"/>
              <a:t>If N devices are connected to each other in star topology, then the number of cables required to connect them is N. So, it is easy to set up.</a:t>
            </a:r>
          </a:p>
          <a:p>
            <a:pPr marL="342900" indent="-342900" eaLnBrk="1" hangingPunct="1">
              <a:buFont typeface="Arial" panose="020B0604020202020204" pitchFamily="34" charset="0"/>
              <a:buChar char="•"/>
              <a:defRPr/>
            </a:pPr>
            <a:r>
              <a:rPr lang="en-US" sz="2400" dirty="0"/>
              <a:t>Each device require only 1 port i.e. to connect to the hub.</a:t>
            </a:r>
            <a:endParaRPr lang="en-US" sz="2400" dirty="0">
              <a:latin typeface="+mn-lt"/>
            </a:endParaRPr>
          </a:p>
          <a:p>
            <a:pPr eaLnBrk="1" hangingPunct="1">
              <a:buFont typeface="Arial" panose="020B0604020202020204" pitchFamily="34" charset="0"/>
              <a:buChar char="•"/>
              <a:defRPr/>
            </a:pPr>
            <a:endParaRPr lang="en-US" sz="2400" dirty="0">
              <a:latin typeface="+mn-lt"/>
            </a:endParaRPr>
          </a:p>
          <a:p>
            <a:pPr eaLnBrk="1" hangingPunct="1">
              <a:defRPr/>
            </a:pPr>
            <a:r>
              <a:rPr lang="en-US" sz="2400" b="1" dirty="0">
                <a:latin typeface="+mn-lt"/>
              </a:rPr>
              <a:t>Disadvantages:</a:t>
            </a:r>
          </a:p>
          <a:p>
            <a:pPr marL="342900" indent="-342900" eaLnBrk="1" hangingPunct="1">
              <a:buFont typeface="Arial" panose="020B0604020202020204" pitchFamily="34" charset="0"/>
              <a:buChar char="•"/>
              <a:defRPr/>
            </a:pPr>
            <a:r>
              <a:rPr lang="en-US" sz="2400" dirty="0"/>
              <a:t>If the concentrator (hub) on which the whole topology relies fails, the whole system will crash down.</a:t>
            </a:r>
          </a:p>
          <a:p>
            <a:pPr marL="342900" indent="-342900" eaLnBrk="1" hangingPunct="1">
              <a:buFont typeface="Arial" panose="020B0604020202020204" pitchFamily="34" charset="0"/>
              <a:buChar char="•"/>
              <a:defRPr/>
            </a:pPr>
            <a:r>
              <a:rPr lang="en-US" sz="2400" dirty="0"/>
              <a:t>Cost of installation is high.</a:t>
            </a:r>
          </a:p>
          <a:p>
            <a:pPr marL="342900" indent="-342900" eaLnBrk="1" hangingPunct="1">
              <a:buFont typeface="Arial" panose="020B0604020202020204" pitchFamily="34" charset="0"/>
              <a:buChar char="•"/>
              <a:defRPr/>
            </a:pPr>
            <a:r>
              <a:rPr lang="en-US" sz="2400" dirty="0"/>
              <a:t>Performance is based on the single concentrator i.e. hub.</a:t>
            </a:r>
          </a:p>
          <a:p>
            <a:pPr eaLnBrk="1" hangingPunct="1">
              <a:defRPr/>
            </a:pPr>
            <a:endParaRPr lang="en-US" sz="2400" dirty="0">
              <a:latin typeface="+mn-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Mesh Topology</a:t>
            </a:r>
          </a:p>
        </p:txBody>
      </p:sp>
      <p:sp>
        <p:nvSpPr>
          <p:cNvPr id="3" name="Content Placeholder 2"/>
          <p:cNvSpPr>
            <a:spLocks noGrp="1"/>
          </p:cNvSpPr>
          <p:nvPr>
            <p:ph idx="1"/>
          </p:nvPr>
        </p:nvSpPr>
        <p:spPr/>
        <p:txBody>
          <a:bodyPr>
            <a:normAutofit lnSpcReduction="10000"/>
          </a:bodyPr>
          <a:lstStyle/>
          <a:p>
            <a:pPr lvl="0"/>
            <a:endParaRPr lang="en-IN" dirty="0"/>
          </a:p>
          <a:p>
            <a:pPr lvl="0"/>
            <a:endParaRPr lang="en-IN" dirty="0"/>
          </a:p>
          <a:p>
            <a:pPr lvl="0"/>
            <a:endParaRPr lang="en-IN" dirty="0"/>
          </a:p>
          <a:p>
            <a:pPr lvl="0"/>
            <a:endParaRPr lang="en-IN" dirty="0"/>
          </a:p>
          <a:p>
            <a:pPr lvl="0"/>
            <a:endParaRPr lang="en-IN" dirty="0"/>
          </a:p>
          <a:p>
            <a:pPr marL="0" lvl="0" indent="0">
              <a:buNone/>
            </a:pPr>
            <a:endParaRPr lang="en-IN" sz="2800" dirty="0"/>
          </a:p>
          <a:p>
            <a:pPr algn="just"/>
            <a:r>
              <a:rPr lang="en-IN" dirty="0">
                <a:solidFill>
                  <a:srgbClr val="C00000"/>
                </a:solidFill>
              </a:rPr>
              <a:t>Point-to-point</a:t>
            </a:r>
            <a:r>
              <a:rPr lang="en-IN" dirty="0"/>
              <a:t> connection to other devices or fully connected.</a:t>
            </a:r>
            <a:endParaRPr lang="en-US" dirty="0"/>
          </a:p>
          <a:p>
            <a:pPr lvl="0" algn="just"/>
            <a:r>
              <a:rPr lang="en-IN" dirty="0"/>
              <a:t>Traffic is carried only between </a:t>
            </a:r>
            <a:r>
              <a:rPr lang="en-IN" dirty="0">
                <a:solidFill>
                  <a:srgbClr val="C00000"/>
                </a:solidFill>
              </a:rPr>
              <a:t>two connected</a:t>
            </a:r>
            <a:r>
              <a:rPr lang="en-IN" dirty="0"/>
              <a:t> devices. </a:t>
            </a:r>
            <a:endParaRPr lang="en-US" dirty="0"/>
          </a:p>
          <a:p>
            <a:pPr lvl="0"/>
            <a:r>
              <a:rPr lang="en-IN" dirty="0"/>
              <a:t>Robust, costly but not flexible.</a:t>
            </a:r>
          </a:p>
          <a:p>
            <a:pPr lvl="0"/>
            <a:r>
              <a:rPr lang="en-IN" dirty="0"/>
              <a:t>Fault is diagnosed </a:t>
            </a:r>
            <a:r>
              <a:rPr lang="en-IN" dirty="0">
                <a:solidFill>
                  <a:srgbClr val="C00000"/>
                </a:solidFill>
              </a:rPr>
              <a:t>easily</a:t>
            </a:r>
            <a:r>
              <a:rPr lang="en-IN" dirty="0"/>
              <a:t>.</a:t>
            </a:r>
          </a:p>
          <a:p>
            <a:pPr lvl="0"/>
            <a:r>
              <a:rPr lang="en-IN" dirty="0"/>
              <a:t>More cable resource used in setup.</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1800" y="1143001"/>
            <a:ext cx="3810000" cy="2466258"/>
          </a:xfrm>
          <a:prstGeom prst="rect">
            <a:avLst/>
          </a:prstGeom>
        </p:spPr>
      </p:pic>
    </p:spTree>
    <p:extLst>
      <p:ext uri="{BB962C8B-B14F-4D97-AF65-F5344CB8AC3E}">
        <p14:creationId xmlns:p14="http://schemas.microsoft.com/office/powerpoint/2010/main" val="182835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4AEAE6-B881-4C6A-9150-2B1E5791F8F7}"/>
              </a:ext>
            </a:extLst>
          </p:cNvPr>
          <p:cNvSpPr/>
          <p:nvPr/>
        </p:nvSpPr>
        <p:spPr>
          <a:xfrm>
            <a:off x="517525" y="846138"/>
            <a:ext cx="8056563" cy="5262562"/>
          </a:xfrm>
          <a:prstGeom prst="rect">
            <a:avLst/>
          </a:prstGeom>
        </p:spPr>
        <p:txBody>
          <a:bodyPr>
            <a:spAutoFit/>
          </a:bodyPr>
          <a:lstStyle/>
          <a:p>
            <a:pPr eaLnBrk="1" hangingPunct="1">
              <a:defRPr/>
            </a:pPr>
            <a:r>
              <a:rPr lang="en-US" sz="2400" b="1" dirty="0">
                <a:latin typeface="+mn-lt"/>
              </a:rPr>
              <a:t>Advantages:</a:t>
            </a:r>
          </a:p>
          <a:p>
            <a:pPr marL="342900" indent="-342900" eaLnBrk="1" hangingPunct="1">
              <a:buFont typeface="Arial" panose="020B0604020202020204" pitchFamily="34" charset="0"/>
              <a:buChar char="•"/>
              <a:defRPr/>
            </a:pPr>
            <a:r>
              <a:rPr lang="en-US" sz="2400" dirty="0"/>
              <a:t>It is robust.</a:t>
            </a:r>
          </a:p>
          <a:p>
            <a:pPr marL="342900" indent="-342900" eaLnBrk="1" hangingPunct="1">
              <a:buFont typeface="Arial" panose="020B0604020202020204" pitchFamily="34" charset="0"/>
              <a:buChar char="•"/>
              <a:defRPr/>
            </a:pPr>
            <a:r>
              <a:rPr lang="en-US" sz="2400" dirty="0"/>
              <a:t>Fault is diagnosed easily. Data is reliable because data is transferred among the devices through dedicated channels or links.</a:t>
            </a:r>
          </a:p>
          <a:p>
            <a:pPr marL="342900" indent="-342900" eaLnBrk="1" hangingPunct="1">
              <a:buFont typeface="Arial" panose="020B0604020202020204" pitchFamily="34" charset="0"/>
              <a:buChar char="•"/>
              <a:defRPr/>
            </a:pPr>
            <a:r>
              <a:rPr lang="en-US" sz="2400" dirty="0"/>
              <a:t>Provides security and privacy.</a:t>
            </a:r>
            <a:endParaRPr lang="en-US" sz="2400" b="1" dirty="0">
              <a:latin typeface="+mn-lt"/>
            </a:endParaRPr>
          </a:p>
          <a:p>
            <a:pPr eaLnBrk="1" hangingPunct="1">
              <a:buFont typeface="Arial" panose="020B0604020202020204" pitchFamily="34" charset="0"/>
              <a:buChar char="•"/>
              <a:defRPr/>
            </a:pPr>
            <a:endParaRPr lang="en-US" sz="2400" dirty="0">
              <a:latin typeface="+mn-lt"/>
            </a:endParaRPr>
          </a:p>
          <a:p>
            <a:pPr eaLnBrk="1" hangingPunct="1">
              <a:defRPr/>
            </a:pPr>
            <a:r>
              <a:rPr lang="en-US" sz="2400" b="1" dirty="0">
                <a:latin typeface="+mn-lt"/>
              </a:rPr>
              <a:t>Disadvantages:</a:t>
            </a:r>
          </a:p>
          <a:p>
            <a:pPr marL="342900" indent="-342900" eaLnBrk="1" hangingPunct="1">
              <a:buFont typeface="Arial" panose="020B0604020202020204" pitchFamily="34" charset="0"/>
              <a:buChar char="•"/>
              <a:defRPr/>
            </a:pPr>
            <a:r>
              <a:rPr lang="en-US" sz="2400" dirty="0"/>
              <a:t>Installation and configuration is difficult.</a:t>
            </a:r>
          </a:p>
          <a:p>
            <a:pPr marL="342900" indent="-342900" eaLnBrk="1" hangingPunct="1">
              <a:buFont typeface="Arial" panose="020B0604020202020204" pitchFamily="34" charset="0"/>
              <a:buChar char="•"/>
              <a:defRPr/>
            </a:pPr>
            <a:r>
              <a:rPr lang="en-US" sz="2400" dirty="0"/>
              <a:t>Cost of cables are high as bulk wiring is required, hence suitable for less number of devices.</a:t>
            </a:r>
          </a:p>
          <a:p>
            <a:pPr marL="342900" indent="-342900" eaLnBrk="1" hangingPunct="1">
              <a:buFont typeface="Arial" panose="020B0604020202020204" pitchFamily="34" charset="0"/>
              <a:buChar char="•"/>
              <a:defRPr/>
            </a:pPr>
            <a:r>
              <a:rPr lang="en-US" sz="2400" dirty="0"/>
              <a:t>Cost of maintenance is high.</a:t>
            </a:r>
          </a:p>
          <a:p>
            <a:pPr eaLnBrk="1" hangingPunct="1">
              <a:defRPr/>
            </a:pPr>
            <a:endParaRPr lang="en-US" sz="2400" b="1" dirty="0">
              <a:latin typeface="+mn-lt"/>
            </a:endParaRPr>
          </a:p>
          <a:p>
            <a:pPr eaLnBrk="1" hangingPunct="1">
              <a:defRPr/>
            </a:pPr>
            <a:endParaRPr lang="en-US" sz="24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2CC28-5AAF-44EA-B703-6AAC7E9C83A5}"/>
              </a:ext>
            </a:extLst>
          </p:cNvPr>
          <p:cNvSpPr>
            <a:spLocks noGrp="1"/>
          </p:cNvSpPr>
          <p:nvPr>
            <p:ph type="title"/>
          </p:nvPr>
        </p:nvSpPr>
        <p:spPr/>
        <p:txBody>
          <a:bodyPr/>
          <a:lstStyle/>
          <a:p>
            <a:r>
              <a:rPr lang="en-CA" dirty="0"/>
              <a:t>Assignment’s and practical’s</a:t>
            </a:r>
          </a:p>
        </p:txBody>
      </p:sp>
      <p:sp>
        <p:nvSpPr>
          <p:cNvPr id="3" name="Content Placeholder 2">
            <a:extLst>
              <a:ext uri="{FF2B5EF4-FFF2-40B4-BE49-F238E27FC236}">
                <a16:creationId xmlns:a16="http://schemas.microsoft.com/office/drawing/2014/main" id="{CC3303BC-DD25-4C52-8A2F-34114716CD87}"/>
              </a:ext>
            </a:extLst>
          </p:cNvPr>
          <p:cNvSpPr>
            <a:spLocks noGrp="1"/>
          </p:cNvSpPr>
          <p:nvPr>
            <p:ph idx="1"/>
          </p:nvPr>
        </p:nvSpPr>
        <p:spPr/>
        <p:txBody>
          <a:bodyPr/>
          <a:lstStyle/>
          <a:p>
            <a:r>
              <a:rPr lang="en-US" altLang="zh-TW" dirty="0"/>
              <a:t>Are to be done yourself</a:t>
            </a:r>
          </a:p>
          <a:p>
            <a:pPr lvl="1"/>
            <a:r>
              <a:rPr lang="en-US" altLang="zh-TW" dirty="0"/>
              <a:t>You may discuss the assignments with other students</a:t>
            </a:r>
          </a:p>
          <a:p>
            <a:pPr lvl="1"/>
            <a:r>
              <a:rPr lang="en-US" altLang="zh-TW" dirty="0"/>
              <a:t>You may help (and get help with) debugging</a:t>
            </a:r>
          </a:p>
          <a:p>
            <a:pPr lvl="1"/>
            <a:r>
              <a:rPr lang="en-US" altLang="zh-TW" dirty="0">
                <a:solidFill>
                  <a:srgbClr val="00B050"/>
                </a:solidFill>
              </a:rPr>
              <a:t>You may </a:t>
            </a:r>
            <a:r>
              <a:rPr lang="en-US" altLang="zh-TW" i="1" dirty="0">
                <a:solidFill>
                  <a:srgbClr val="00B050"/>
                </a:solidFill>
              </a:rPr>
              <a:t>not</a:t>
            </a:r>
            <a:r>
              <a:rPr lang="en-US" altLang="zh-TW" dirty="0">
                <a:solidFill>
                  <a:srgbClr val="00B050"/>
                </a:solidFill>
              </a:rPr>
              <a:t> give your source code to anyone</a:t>
            </a:r>
          </a:p>
          <a:p>
            <a:endParaRPr lang="en-CA" dirty="0"/>
          </a:p>
        </p:txBody>
      </p:sp>
    </p:spTree>
    <p:extLst>
      <p:ext uri="{BB962C8B-B14F-4D97-AF65-F5344CB8AC3E}">
        <p14:creationId xmlns:p14="http://schemas.microsoft.com/office/powerpoint/2010/main" val="3594984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Topology</a:t>
            </a:r>
          </a:p>
        </p:txBody>
      </p:sp>
      <p:sp>
        <p:nvSpPr>
          <p:cNvPr id="3" name="Content Placeholder 2"/>
          <p:cNvSpPr>
            <a:spLocks noGrp="1"/>
          </p:cNvSpPr>
          <p:nvPr>
            <p:ph idx="1"/>
          </p:nvPr>
        </p:nvSpPr>
        <p:spPr/>
        <p:txBody>
          <a:bodyPr>
            <a:normAutofit fontScale="92500" lnSpcReduction="10000"/>
          </a:bodyPr>
          <a:lstStyle/>
          <a:p>
            <a:pPr lvl="0"/>
            <a:endParaRPr lang="en-IN" dirty="0"/>
          </a:p>
          <a:p>
            <a:pPr lvl="0"/>
            <a:endParaRPr lang="en-IN" dirty="0"/>
          </a:p>
          <a:p>
            <a:pPr lvl="0"/>
            <a:endParaRPr lang="en-IN" dirty="0"/>
          </a:p>
          <a:p>
            <a:pPr lvl="0"/>
            <a:endParaRPr lang="en-IN" dirty="0"/>
          </a:p>
          <a:p>
            <a:pPr lvl="0"/>
            <a:endParaRPr lang="en-IN" dirty="0"/>
          </a:p>
          <a:p>
            <a:pPr lvl="0"/>
            <a:endParaRPr lang="en-IN" sz="2800" dirty="0"/>
          </a:p>
          <a:p>
            <a:pPr lvl="0" algn="just"/>
            <a:r>
              <a:rPr lang="en-IN" sz="2600" dirty="0"/>
              <a:t>It has a root node and all other nodes are connected to it forming a </a:t>
            </a:r>
            <a:r>
              <a:rPr lang="en-IN" sz="2600" dirty="0">
                <a:solidFill>
                  <a:srgbClr val="C00000"/>
                </a:solidFill>
              </a:rPr>
              <a:t>hierarchy</a:t>
            </a:r>
            <a:r>
              <a:rPr lang="en-IN" sz="2600" dirty="0"/>
              <a:t>.</a:t>
            </a:r>
            <a:endParaRPr lang="en-US" sz="2600" dirty="0"/>
          </a:p>
          <a:p>
            <a:pPr lvl="0"/>
            <a:r>
              <a:rPr lang="en-IN" sz="2600" dirty="0"/>
              <a:t>Also called </a:t>
            </a:r>
            <a:r>
              <a:rPr lang="en-IN" sz="2600" dirty="0">
                <a:solidFill>
                  <a:srgbClr val="C00000"/>
                </a:solidFill>
              </a:rPr>
              <a:t>hierarchical</a:t>
            </a:r>
            <a:r>
              <a:rPr lang="en-IN" sz="2600" dirty="0"/>
              <a:t> topology.</a:t>
            </a:r>
            <a:endParaRPr lang="en-US" sz="2600" dirty="0"/>
          </a:p>
          <a:p>
            <a:pPr lvl="0"/>
            <a:r>
              <a:rPr lang="en-US" sz="2600" dirty="0"/>
              <a:t>Mostly </a:t>
            </a:r>
            <a:r>
              <a:rPr lang="en-IN" sz="2600" dirty="0"/>
              <a:t>used in Wide Area Network </a:t>
            </a:r>
            <a:r>
              <a:rPr lang="mr-IN" sz="2600" dirty="0"/>
              <a:t>–</a:t>
            </a:r>
            <a:r>
              <a:rPr lang="en-IN" sz="2600" dirty="0"/>
              <a:t> </a:t>
            </a:r>
            <a:r>
              <a:rPr lang="en-IN" sz="2600" dirty="0">
                <a:solidFill>
                  <a:srgbClr val="C00000"/>
                </a:solidFill>
              </a:rPr>
              <a:t>WAN</a:t>
            </a:r>
            <a:r>
              <a:rPr lang="en-IN" sz="2600" dirty="0"/>
              <a:t>.</a:t>
            </a:r>
            <a:endParaRPr lang="en-US" sz="2600" dirty="0"/>
          </a:p>
          <a:p>
            <a:pPr lvl="0"/>
            <a:r>
              <a:rPr lang="en-IN" sz="2600" dirty="0">
                <a:solidFill>
                  <a:srgbClr val="C00000"/>
                </a:solidFill>
              </a:rPr>
              <a:t>Expansion</a:t>
            </a:r>
            <a:r>
              <a:rPr lang="en-IN" sz="2600" dirty="0"/>
              <a:t> of nodes is possible and easy.</a:t>
            </a:r>
            <a:endParaRPr lang="en-US" sz="2600" dirty="0"/>
          </a:p>
          <a:p>
            <a:pPr lvl="0"/>
            <a:r>
              <a:rPr lang="en-IN" sz="2600" dirty="0"/>
              <a:t>Easily managed and maintained.</a:t>
            </a:r>
            <a:endParaRPr lang="en-US" sz="2600" dirty="0"/>
          </a:p>
        </p:txBody>
      </p:sp>
      <p:pic>
        <p:nvPicPr>
          <p:cNvPr id="5" name="Picture 4"/>
          <p:cNvPicPr>
            <a:picLocks noChangeAspect="1"/>
          </p:cNvPicPr>
          <p:nvPr/>
        </p:nvPicPr>
        <p:blipFill>
          <a:blip r:embed="rId2"/>
          <a:stretch>
            <a:fillRect/>
          </a:stretch>
        </p:blipFill>
        <p:spPr>
          <a:xfrm>
            <a:off x="1915070" y="1295400"/>
            <a:ext cx="5313859" cy="2057400"/>
          </a:xfrm>
          <a:prstGeom prst="rect">
            <a:avLst/>
          </a:prstGeom>
        </p:spPr>
      </p:pic>
    </p:spTree>
    <p:extLst>
      <p:ext uri="{BB962C8B-B14F-4D97-AF65-F5344CB8AC3E}">
        <p14:creationId xmlns:p14="http://schemas.microsoft.com/office/powerpoint/2010/main" val="8233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Topology</a:t>
            </a:r>
          </a:p>
        </p:txBody>
      </p:sp>
      <p:sp>
        <p:nvSpPr>
          <p:cNvPr id="3" name="Content Placeholder 2"/>
          <p:cNvSpPr>
            <a:spLocks noGrp="1"/>
          </p:cNvSpPr>
          <p:nvPr>
            <p:ph idx="1"/>
          </p:nvPr>
        </p:nvSpPr>
        <p:spPr/>
        <p:txBody>
          <a:bodyPr>
            <a:normAutofit lnSpcReduction="10000"/>
          </a:bodyPr>
          <a:lstStyle/>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endParaRPr lang="en-IN" dirty="0"/>
          </a:p>
          <a:p>
            <a:pPr lvl="0" algn="just"/>
            <a:r>
              <a:rPr lang="en-IN" dirty="0"/>
              <a:t>A network structure whose design contains </a:t>
            </a:r>
            <a:r>
              <a:rPr lang="en-IN" dirty="0">
                <a:solidFill>
                  <a:srgbClr val="C00000"/>
                </a:solidFill>
              </a:rPr>
              <a:t>more than one topology</a:t>
            </a:r>
            <a:r>
              <a:rPr lang="en-IN" dirty="0"/>
              <a:t> is said to be hybrid topology.</a:t>
            </a:r>
            <a:endParaRPr lang="en-US" dirty="0"/>
          </a:p>
          <a:p>
            <a:pPr lvl="0" algn="just"/>
            <a:r>
              <a:rPr lang="en-IN" dirty="0"/>
              <a:t>It is a combination of two or more topologies.</a:t>
            </a:r>
            <a:endParaRPr lang="en-US" dirty="0"/>
          </a:p>
          <a:p>
            <a:pPr algn="just"/>
            <a:r>
              <a:rPr lang="en-IN" dirty="0"/>
              <a:t>Flexible</a:t>
            </a:r>
            <a:r>
              <a:rPr lang="en-US" dirty="0"/>
              <a:t> &amp; </a:t>
            </a:r>
            <a:r>
              <a:rPr lang="en-IN" dirty="0"/>
              <a:t>reliable as error detection and easy to troubleshoot.</a:t>
            </a:r>
            <a:endParaRPr lang="en-US" dirty="0"/>
          </a:p>
          <a:p>
            <a:pPr lvl="0" algn="just"/>
            <a:r>
              <a:rPr lang="en-IN" dirty="0">
                <a:solidFill>
                  <a:srgbClr val="C00000"/>
                </a:solidFill>
              </a:rPr>
              <a:t>Scalable</a:t>
            </a:r>
            <a:r>
              <a:rPr lang="en-IN" dirty="0"/>
              <a:t> as size can be increased easily.</a:t>
            </a:r>
            <a:endParaRPr lang="en-US" dirty="0"/>
          </a:p>
          <a:p>
            <a:endParaRPr lang="en-US" dirty="0"/>
          </a:p>
        </p:txBody>
      </p:sp>
      <p:pic>
        <p:nvPicPr>
          <p:cNvPr id="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62200" y="994221"/>
            <a:ext cx="4419600" cy="266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5162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Topologies</a:t>
            </a:r>
          </a:p>
        </p:txBody>
      </p:sp>
      <p:graphicFrame>
        <p:nvGraphicFramePr>
          <p:cNvPr id="3" name="Table 2"/>
          <p:cNvGraphicFramePr>
            <a:graphicFrameLocks noGrp="1"/>
          </p:cNvGraphicFramePr>
          <p:nvPr>
            <p:extLst>
              <p:ext uri="{D42A27DB-BD31-4B8C-83A1-F6EECF244321}">
                <p14:modId xmlns:p14="http://schemas.microsoft.com/office/powerpoint/2010/main" val="231763240"/>
              </p:ext>
            </p:extLst>
          </p:nvPr>
        </p:nvGraphicFramePr>
        <p:xfrm>
          <a:off x="190500" y="1010762"/>
          <a:ext cx="8743824" cy="370840"/>
        </p:xfrm>
        <a:graphic>
          <a:graphicData uri="http://schemas.openxmlformats.org/drawingml/2006/table">
            <a:tbl>
              <a:tblPr firstRow="1" bandRow="1">
                <a:tableStyleId>{5C22544A-7EE6-4342-B048-85BDC9FD1C3A}</a:tableStyleId>
              </a:tblPr>
              <a:tblGrid>
                <a:gridCol w="1463612">
                  <a:extLst>
                    <a:ext uri="{9D8B030D-6E8A-4147-A177-3AD203B41FA5}">
                      <a16:colId xmlns:a16="http://schemas.microsoft.com/office/drawing/2014/main" val="20000"/>
                    </a:ext>
                  </a:extLst>
                </a:gridCol>
                <a:gridCol w="1438212">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Bus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Mesh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97040979"/>
              </p:ext>
            </p:extLst>
          </p:nvPr>
        </p:nvGraphicFramePr>
        <p:xfrm>
          <a:off x="190500" y="1381602"/>
          <a:ext cx="8743824" cy="2011680"/>
        </p:xfrm>
        <a:graphic>
          <a:graphicData uri="http://schemas.openxmlformats.org/drawingml/2006/table">
            <a:tbl>
              <a:tblPr firstRow="1" bandRow="1">
                <a:tableStyleId>{3B4B98B0-60AC-42C2-AFA5-B58CD77FA1E5}</a:tableStyleId>
              </a:tblPr>
              <a:tblGrid>
                <a:gridCol w="1463612">
                  <a:extLst>
                    <a:ext uri="{9D8B030D-6E8A-4147-A177-3AD203B41FA5}">
                      <a16:colId xmlns:a16="http://schemas.microsoft.com/office/drawing/2014/main" val="20000"/>
                    </a:ext>
                  </a:extLst>
                </a:gridCol>
                <a:gridCol w="1438212">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370840">
                <a:tc>
                  <a:txBody>
                    <a:bodyPr/>
                    <a:lstStyle/>
                    <a:p>
                      <a:pPr algn="just"/>
                      <a:r>
                        <a:rPr lang="en-US" sz="1800" b="1" dirty="0"/>
                        <a:t>Means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US" sz="1800" b="0" kern="1200" dirty="0"/>
                        <a:t>every computer and network device is connected to single cable.</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US" sz="1800" b="0" kern="1200" dirty="0"/>
                        <a:t>Each computer is connected to another, with the last one connected to the first.</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US" sz="1800" b="0" kern="1200" dirty="0"/>
                        <a:t>All the computers are connected to a single hub through a cable.</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US" sz="1800" b="0" kern="1200" dirty="0"/>
                        <a:t>All the network nodes are connected to each other.</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just"/>
                      <a:r>
                        <a:rPr lang="en-US" sz="1800" b="0" kern="1200" dirty="0"/>
                        <a:t>It has a root node and all other nodes are connected to it forming a hierarchy. </a:t>
                      </a:r>
                      <a:endParaRPr lang="en-US" sz="18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99728389"/>
              </p:ext>
            </p:extLst>
          </p:nvPr>
        </p:nvGraphicFramePr>
        <p:xfrm>
          <a:off x="190500" y="3388044"/>
          <a:ext cx="8743824" cy="370840"/>
        </p:xfrm>
        <a:graphic>
          <a:graphicData uri="http://schemas.openxmlformats.org/drawingml/2006/table">
            <a:tbl>
              <a:tblPr firstRow="1" bandRow="1">
                <a:tableStyleId>{5C22544A-7EE6-4342-B048-85BDC9FD1C3A}</a:tableStyleId>
              </a:tblPr>
              <a:tblGrid>
                <a:gridCol w="1463612">
                  <a:extLst>
                    <a:ext uri="{9D8B030D-6E8A-4147-A177-3AD203B41FA5}">
                      <a16:colId xmlns:a16="http://schemas.microsoft.com/office/drawing/2014/main" val="20000"/>
                    </a:ext>
                  </a:extLst>
                </a:gridCol>
                <a:gridCol w="1438212">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370840">
                <a:tc>
                  <a:txBody>
                    <a:bodyPr/>
                    <a:lstStyle/>
                    <a:p>
                      <a:r>
                        <a:rPr lang="en-US" b="1" dirty="0">
                          <a:solidFill>
                            <a:schemeClr val="tx1"/>
                          </a:solidFill>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Average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Cheap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09584481"/>
              </p:ext>
            </p:extLst>
          </p:nvPr>
        </p:nvGraphicFramePr>
        <p:xfrm>
          <a:off x="190500" y="3764122"/>
          <a:ext cx="8743824" cy="640080"/>
        </p:xfrm>
        <a:graphic>
          <a:graphicData uri="http://schemas.openxmlformats.org/drawingml/2006/table">
            <a:tbl>
              <a:tblPr firstRow="1" bandRow="1">
                <a:tableStyleId>{5C22544A-7EE6-4342-B048-85BDC9FD1C3A}</a:tableStyleId>
              </a:tblPr>
              <a:tblGrid>
                <a:gridCol w="1463612">
                  <a:extLst>
                    <a:ext uri="{9D8B030D-6E8A-4147-A177-3AD203B41FA5}">
                      <a16:colId xmlns:a16="http://schemas.microsoft.com/office/drawing/2014/main" val="20000"/>
                    </a:ext>
                  </a:extLst>
                </a:gridCol>
                <a:gridCol w="1438212">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370840">
                <a:tc>
                  <a:txBody>
                    <a:bodyPr/>
                    <a:lstStyle/>
                    <a:p>
                      <a:r>
                        <a:rPr lang="en-US" b="1" dirty="0">
                          <a:solidFill>
                            <a:schemeClr val="tx1"/>
                          </a:solidFill>
                        </a:rPr>
                        <a:t>Used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Small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Expand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Small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Expand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b="0" dirty="0">
                          <a:solidFill>
                            <a:schemeClr val="tx1"/>
                          </a:solidFill>
                        </a:rPr>
                        <a:t>Expand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95641564"/>
              </p:ext>
            </p:extLst>
          </p:nvPr>
        </p:nvGraphicFramePr>
        <p:xfrm>
          <a:off x="190500" y="4404202"/>
          <a:ext cx="8743824" cy="1737360"/>
        </p:xfrm>
        <a:graphic>
          <a:graphicData uri="http://schemas.openxmlformats.org/drawingml/2006/table">
            <a:tbl>
              <a:tblPr firstRow="1" bandRow="1">
                <a:tableStyleId>{5C22544A-7EE6-4342-B048-85BDC9FD1C3A}</a:tableStyleId>
              </a:tblPr>
              <a:tblGrid>
                <a:gridCol w="1463612">
                  <a:extLst>
                    <a:ext uri="{9D8B030D-6E8A-4147-A177-3AD203B41FA5}">
                      <a16:colId xmlns:a16="http://schemas.microsoft.com/office/drawing/2014/main" val="20000"/>
                    </a:ext>
                  </a:extLst>
                </a:gridCol>
                <a:gridCol w="1438212">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gridCol w="1460500">
                  <a:extLst>
                    <a:ext uri="{9D8B030D-6E8A-4147-A177-3AD203B41FA5}">
                      <a16:colId xmlns:a16="http://schemas.microsoft.com/office/drawing/2014/main" val="20004"/>
                    </a:ext>
                  </a:extLst>
                </a:gridCol>
                <a:gridCol w="1460500">
                  <a:extLst>
                    <a:ext uri="{9D8B030D-6E8A-4147-A177-3AD203B41FA5}">
                      <a16:colId xmlns:a16="http://schemas.microsoft.com/office/drawing/2014/main" val="20005"/>
                    </a:ext>
                  </a:extLst>
                </a:gridCol>
              </a:tblGrid>
              <a:tr h="370840">
                <a:tc>
                  <a:txBody>
                    <a:bodyPr/>
                    <a:lstStyle/>
                    <a:p>
                      <a:pPr algn="just"/>
                      <a:r>
                        <a:rPr lang="en-US" b="1" dirty="0">
                          <a:solidFill>
                            <a:schemeClr val="tx1"/>
                          </a:solidFill>
                        </a:rPr>
                        <a:t>Troubleshoot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Easy, But</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Cables fail then whole network fails.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Difficult;</a:t>
                      </a:r>
                      <a:r>
                        <a:rPr lang="en-US" b="0" baseline="0" dirty="0">
                          <a:solidFill>
                            <a:schemeClr val="tx1"/>
                          </a:solidFill>
                        </a:rPr>
                        <a:t> </a:t>
                      </a:r>
                      <a:r>
                        <a:rPr lang="en-US" sz="1800" b="0" kern="1200" dirty="0">
                          <a:solidFill>
                            <a:schemeClr val="tx1"/>
                          </a:solidFill>
                          <a:latin typeface="+mn-lt"/>
                          <a:ea typeface="+mn-ea"/>
                          <a:cs typeface="+mn-cs"/>
                        </a:rPr>
                        <a:t>Failure of one computer disturbs the whole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Easy;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If the hub fails then the whole network is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Easy;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Installation and configuration is difficult.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Easy;</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mn-lt"/>
                          <a:ea typeface="+mn-ea"/>
                          <a:cs typeface="+mn-cs"/>
                        </a:rPr>
                        <a:t>Central root hub fails, network fails.</a:t>
                      </a:r>
                    </a:p>
                    <a:p>
                      <a:pPr algn="just"/>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935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Protocol?</a:t>
            </a:r>
          </a:p>
        </p:txBody>
      </p:sp>
      <p:sp>
        <p:nvSpPr>
          <p:cNvPr id="4" name="Content Placeholder 3"/>
          <p:cNvSpPr>
            <a:spLocks noGrp="1"/>
          </p:cNvSpPr>
          <p:nvPr>
            <p:ph idx="1"/>
          </p:nvPr>
        </p:nvSpPr>
        <p:spPr/>
        <p:txBody>
          <a:bodyPr>
            <a:normAutofit/>
          </a:bodyPr>
          <a:lstStyle/>
          <a:p>
            <a:r>
              <a:rPr lang="en-US" sz="2400" dirty="0"/>
              <a:t>Human Protocol(Language)</a:t>
            </a:r>
          </a:p>
          <a:p>
            <a:pPr lvl="1"/>
            <a:r>
              <a:rPr lang="en-US" sz="2000" dirty="0"/>
              <a:t>“what’s the time?”</a:t>
            </a:r>
          </a:p>
          <a:p>
            <a:pPr lvl="1"/>
            <a:r>
              <a:rPr lang="en-US" sz="2000" dirty="0"/>
              <a:t>“I have a question”</a:t>
            </a:r>
          </a:p>
          <a:p>
            <a:pPr lvl="1"/>
            <a:r>
              <a:rPr lang="en-US" sz="2000" dirty="0"/>
              <a:t> Introduction Talk</a:t>
            </a:r>
          </a:p>
          <a:p>
            <a:pPr lvl="1"/>
            <a:endParaRPr lang="en-US" sz="2000" dirty="0"/>
          </a:p>
          <a:p>
            <a:pPr lvl="1"/>
            <a:endParaRPr lang="en-US" dirty="0"/>
          </a:p>
        </p:txBody>
      </p:sp>
      <p:sp>
        <p:nvSpPr>
          <p:cNvPr id="5" name="Content Placeholder 4"/>
          <p:cNvSpPr>
            <a:spLocks noGrp="1"/>
          </p:cNvSpPr>
          <p:nvPr>
            <p:ph sz="half" idx="4294967295"/>
          </p:nvPr>
        </p:nvSpPr>
        <p:spPr>
          <a:xfrm>
            <a:off x="4306888" y="1143000"/>
            <a:ext cx="4837112" cy="1905000"/>
          </a:xfrm>
        </p:spPr>
        <p:txBody>
          <a:bodyPr>
            <a:normAutofit/>
          </a:bodyPr>
          <a:lstStyle/>
          <a:p>
            <a:pPr>
              <a:buFont typeface="Wingdings" charset="2"/>
              <a:buChar char="§"/>
            </a:pPr>
            <a:r>
              <a:rPr lang="en-US" sz="2400" dirty="0"/>
              <a:t>Network Protocol</a:t>
            </a:r>
          </a:p>
          <a:p>
            <a:pPr lvl="1">
              <a:buClr>
                <a:schemeClr val="tx1"/>
              </a:buClr>
              <a:buFont typeface="ZapfDingbatsITC" charset="0"/>
              <a:buChar char="✔"/>
            </a:pPr>
            <a:r>
              <a:rPr lang="en-US" sz="2000" dirty="0">
                <a:solidFill>
                  <a:srgbClr val="C00000"/>
                </a:solidFill>
              </a:rPr>
              <a:t>Set of rules</a:t>
            </a:r>
          </a:p>
          <a:p>
            <a:pPr lvl="1">
              <a:buFont typeface="ZapfDingbatsITC" charset="0"/>
              <a:buChar char="✔"/>
            </a:pPr>
            <a:r>
              <a:rPr lang="en-US" sz="2000" dirty="0"/>
              <a:t>machines rather than humans</a:t>
            </a:r>
          </a:p>
          <a:p>
            <a:pPr lvl="1" algn="just">
              <a:buFont typeface="ZapfDingbatsITC" charset="0"/>
              <a:buChar char="✔"/>
            </a:pPr>
            <a:r>
              <a:rPr lang="en-US" sz="2000" dirty="0"/>
              <a:t>all </a:t>
            </a:r>
            <a:r>
              <a:rPr lang="en-US" sz="2000" dirty="0">
                <a:solidFill>
                  <a:srgbClr val="C00000"/>
                </a:solidFill>
              </a:rPr>
              <a:t>communication</a:t>
            </a:r>
            <a:r>
              <a:rPr lang="en-US" sz="2000" dirty="0"/>
              <a:t> activity in Internet </a:t>
            </a:r>
            <a:r>
              <a:rPr lang="en-US" sz="2000" dirty="0">
                <a:solidFill>
                  <a:srgbClr val="C00000"/>
                </a:solidFill>
              </a:rPr>
              <a:t>governed</a:t>
            </a:r>
            <a:r>
              <a:rPr lang="en-US" sz="2000" dirty="0"/>
              <a:t> by protocols.</a:t>
            </a:r>
          </a:p>
        </p:txBody>
      </p:sp>
      <p:pic>
        <p:nvPicPr>
          <p:cNvPr id="6" name="Picture 5" descr="http://www.studycampus.com/PgD/cnm/lesson1_files/whatisprotocol.gif"/>
          <p:cNvPicPr/>
          <p:nvPr/>
        </p:nvPicPr>
        <p:blipFill rotWithShape="1">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bwMode="auto">
          <a:xfrm>
            <a:off x="6525011" y="2895600"/>
            <a:ext cx="2362200" cy="3539430"/>
          </a:xfrm>
          <a:prstGeom prst="rect">
            <a:avLst/>
          </a:prstGeom>
          <a:noFill/>
          <a:ln>
            <a:noFill/>
          </a:ln>
        </p:spPr>
      </p:pic>
      <p:sp>
        <p:nvSpPr>
          <p:cNvPr id="9" name="Rectangle 8"/>
          <p:cNvSpPr/>
          <p:nvPr/>
        </p:nvSpPr>
        <p:spPr>
          <a:xfrm>
            <a:off x="2915699" y="3456722"/>
            <a:ext cx="3418811" cy="2677656"/>
          </a:xfrm>
          <a:prstGeom prst="rect">
            <a:avLst/>
          </a:prstGeom>
          <a:effectLst>
            <a:outerShdw blurRad="40000" dist="20000" dir="5400000" rotWithShape="0">
              <a:srgbClr val="000000">
                <a:alpha val="38000"/>
              </a:srgbClr>
            </a:outerShdw>
            <a:softEdge rad="63500"/>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38100" lvl="1" algn="ctr"/>
            <a:r>
              <a:rPr lang="en-US" sz="2400" i="1" dirty="0">
                <a:solidFill>
                  <a:srgbClr val="CC0000"/>
                </a:solidFill>
              </a:rPr>
              <a:t>Protocol</a:t>
            </a:r>
            <a:r>
              <a:rPr lang="en-US" sz="2400" i="1" dirty="0"/>
              <a:t> is define </a:t>
            </a:r>
            <a:r>
              <a:rPr lang="en-US" sz="2400" i="1" dirty="0">
                <a:solidFill>
                  <a:srgbClr val="CC0000"/>
                </a:solidFill>
              </a:rPr>
              <a:t>format</a:t>
            </a:r>
            <a:r>
              <a:rPr lang="en-US" sz="2400" i="1" dirty="0"/>
              <a:t>, </a:t>
            </a:r>
            <a:r>
              <a:rPr lang="en-US" sz="2400" i="1" dirty="0">
                <a:solidFill>
                  <a:srgbClr val="CC0000"/>
                </a:solidFill>
              </a:rPr>
              <a:t>order</a:t>
            </a:r>
            <a:r>
              <a:rPr lang="en-US" sz="2400" i="1" dirty="0"/>
              <a:t> of </a:t>
            </a:r>
            <a:r>
              <a:rPr lang="en-US" sz="2400" i="1" dirty="0">
                <a:solidFill>
                  <a:srgbClr val="CC0000"/>
                </a:solidFill>
              </a:rPr>
              <a:t>message sent and received</a:t>
            </a:r>
            <a:r>
              <a:rPr lang="en-US" sz="2400" i="1" dirty="0"/>
              <a:t> among network entities, and </a:t>
            </a:r>
            <a:r>
              <a:rPr lang="en-US" sz="2400" i="1" dirty="0">
                <a:solidFill>
                  <a:srgbClr val="CC0000"/>
                </a:solidFill>
              </a:rPr>
              <a:t>actions taken</a:t>
            </a:r>
            <a:r>
              <a:rPr lang="en-US" sz="2400" i="1" dirty="0"/>
              <a:t> on message transmission and reception</a:t>
            </a:r>
            <a:endParaRPr lang="en-US" sz="2400" i="1" dirty="0">
              <a:solidFill>
                <a:srgbClr val="FF0000"/>
              </a:solidFill>
            </a:endParaRPr>
          </a:p>
        </p:txBody>
      </p:sp>
      <p:pic>
        <p:nvPicPr>
          <p:cNvPr id="7" name="Picture 6" descr="http://www.studycampus.com/PgD/cnm/lesson1_files/whatisprotocol.gif"/>
          <p:cNvPicPr/>
          <p:nvPr/>
        </p:nvPicPr>
        <p:blipFill rotWithShape="1">
          <a:blip r:embed="rId5" cstate="screen">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bwMode="auto">
          <a:xfrm>
            <a:off x="381000" y="2895600"/>
            <a:ext cx="2438400" cy="3539430"/>
          </a:xfrm>
          <a:prstGeom prst="rect">
            <a:avLst/>
          </a:prstGeom>
          <a:noFill/>
          <a:ln>
            <a:noFill/>
          </a:ln>
        </p:spPr>
      </p:pic>
    </p:spTree>
    <p:extLst>
      <p:ext uri="{BB962C8B-B14F-4D97-AF65-F5344CB8AC3E}">
        <p14:creationId xmlns:p14="http://schemas.microsoft.com/office/powerpoint/2010/main" val="237196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Protocol Layers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7246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Layers</a:t>
            </a:r>
          </a:p>
        </p:txBody>
      </p:sp>
      <p:sp>
        <p:nvSpPr>
          <p:cNvPr id="3" name="Content Placeholder 2"/>
          <p:cNvSpPr>
            <a:spLocks noGrp="1"/>
          </p:cNvSpPr>
          <p:nvPr>
            <p:ph idx="1"/>
          </p:nvPr>
        </p:nvSpPr>
        <p:spPr/>
        <p:txBody>
          <a:bodyPr/>
          <a:lstStyle/>
          <a:p>
            <a:pPr algn="just">
              <a:defRPr/>
            </a:pPr>
            <a:r>
              <a:rPr lang="en-IN" sz="2401" dirty="0"/>
              <a:t>To deals with connecting systems that are open for communication with other systems. </a:t>
            </a:r>
            <a:endParaRPr lang="en-US" sz="2401" dirty="0">
              <a:solidFill>
                <a:srgbClr val="FF0000"/>
              </a:solidFill>
            </a:endParaRPr>
          </a:p>
          <a:p>
            <a:pPr algn="just">
              <a:defRPr/>
            </a:pPr>
            <a:r>
              <a:rPr lang="en-US" sz="2401" dirty="0">
                <a:solidFill>
                  <a:srgbClr val="C00000"/>
                </a:solidFill>
              </a:rPr>
              <a:t>OSI Layer Model </a:t>
            </a:r>
            <a:r>
              <a:rPr lang="en-IN" dirty="0"/>
              <a:t>(Open Systems Interconnection) </a:t>
            </a:r>
            <a:endParaRPr lang="en-US" sz="2401" dirty="0"/>
          </a:p>
          <a:p>
            <a:pPr algn="just">
              <a:defRPr/>
            </a:pPr>
            <a:r>
              <a:rPr lang="en-IN" sz="2401" dirty="0"/>
              <a:t>Developed by the International Standards Organization (</a:t>
            </a:r>
            <a:r>
              <a:rPr lang="en-IN" sz="2401" dirty="0">
                <a:solidFill>
                  <a:srgbClr val="C00000"/>
                </a:solidFill>
              </a:rPr>
              <a:t>ISO</a:t>
            </a:r>
            <a:r>
              <a:rPr lang="en-IN" sz="2401" dirty="0"/>
              <a:t>) with </a:t>
            </a:r>
            <a:r>
              <a:rPr lang="en-IN" sz="2401" dirty="0">
                <a:solidFill>
                  <a:srgbClr val="C00000"/>
                </a:solidFill>
              </a:rPr>
              <a:t>seven</a:t>
            </a:r>
            <a:r>
              <a:rPr lang="en-IN" sz="2401" dirty="0">
                <a:solidFill>
                  <a:srgbClr val="FF0000"/>
                </a:solidFill>
              </a:rPr>
              <a:t> </a:t>
            </a:r>
            <a:r>
              <a:rPr lang="en-IN" sz="2401" dirty="0"/>
              <a:t>different layers.</a:t>
            </a:r>
          </a:p>
          <a:p>
            <a:pPr marL="1200099" lvl="2" indent="-457200" algn="just">
              <a:buFont typeface="+mj-lt"/>
              <a:buAutoNum type="arabicPeriod"/>
              <a:defRPr/>
            </a:pPr>
            <a:r>
              <a:rPr lang="en-IN" sz="2000" dirty="0"/>
              <a:t>Physical Layer	</a:t>
            </a:r>
          </a:p>
          <a:p>
            <a:pPr marL="1200099" lvl="2" indent="-457200" algn="just">
              <a:buFont typeface="+mj-lt"/>
              <a:buAutoNum type="arabicPeriod"/>
              <a:defRPr/>
            </a:pPr>
            <a:r>
              <a:rPr lang="en-IN" sz="2000" dirty="0"/>
              <a:t>Data Link Layer</a:t>
            </a:r>
          </a:p>
          <a:p>
            <a:pPr marL="1200099" lvl="2" indent="-457200" algn="just">
              <a:buFont typeface="+mj-lt"/>
              <a:buAutoNum type="arabicPeriod"/>
              <a:defRPr/>
            </a:pPr>
            <a:r>
              <a:rPr lang="en-IN" sz="2000" dirty="0"/>
              <a:t>Network Layer	</a:t>
            </a:r>
          </a:p>
          <a:p>
            <a:pPr marL="1200099" lvl="2" indent="-457200" algn="just">
              <a:buFont typeface="+mj-lt"/>
              <a:buAutoNum type="arabicPeriod"/>
              <a:defRPr/>
            </a:pPr>
            <a:r>
              <a:rPr lang="en-IN" sz="2000" dirty="0"/>
              <a:t>Transport Layer</a:t>
            </a:r>
          </a:p>
          <a:p>
            <a:pPr marL="1200099" lvl="2" indent="-457200" algn="just">
              <a:buFont typeface="+mj-lt"/>
              <a:buAutoNum type="arabicPeriod"/>
              <a:defRPr/>
            </a:pPr>
            <a:r>
              <a:rPr lang="en-IN" sz="2000" dirty="0"/>
              <a:t>Session Layer	</a:t>
            </a:r>
          </a:p>
          <a:p>
            <a:pPr marL="1200099" lvl="2" indent="-457200" algn="just">
              <a:buFont typeface="+mj-lt"/>
              <a:buAutoNum type="arabicPeriod"/>
              <a:defRPr/>
            </a:pPr>
            <a:r>
              <a:rPr lang="en-IN" sz="2000" dirty="0"/>
              <a:t>Presentation Layer</a:t>
            </a:r>
          </a:p>
          <a:p>
            <a:pPr marL="1200099" lvl="2" indent="-457200" algn="just">
              <a:buFont typeface="+mj-lt"/>
              <a:buAutoNum type="arabicPeriod"/>
              <a:defRPr/>
            </a:pPr>
            <a:r>
              <a:rPr lang="en-IN" sz="2000" dirty="0"/>
              <a:t>Application Layer</a:t>
            </a:r>
          </a:p>
          <a:p>
            <a:endParaRPr lang="en-US" dirty="0"/>
          </a:p>
        </p:txBody>
      </p:sp>
    </p:spTree>
    <p:extLst>
      <p:ext uri="{BB962C8B-B14F-4D97-AF65-F5344CB8AC3E}">
        <p14:creationId xmlns:p14="http://schemas.microsoft.com/office/powerpoint/2010/main" val="17262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Air Plane Travel</a:t>
            </a:r>
          </a:p>
        </p:txBody>
      </p:sp>
      <p:sp>
        <p:nvSpPr>
          <p:cNvPr id="5" name="Text Box 5"/>
          <p:cNvSpPr txBox="1">
            <a:spLocks noChangeArrowheads="1"/>
          </p:cNvSpPr>
          <p:nvPr/>
        </p:nvSpPr>
        <p:spPr bwMode="auto">
          <a:xfrm>
            <a:off x="1362019" y="1981910"/>
            <a:ext cx="1928862" cy="28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dirty="0">
                <a:solidFill>
                  <a:srgbClr val="000099"/>
                </a:solidFill>
                <a:latin typeface="+mn-lt"/>
              </a:rPr>
              <a:t>ticket (purchase)</a:t>
            </a:r>
          </a:p>
          <a:p>
            <a:endParaRPr lang="en-US" altLang="en-US" sz="2000" dirty="0">
              <a:solidFill>
                <a:srgbClr val="000099"/>
              </a:solidFill>
              <a:latin typeface="+mn-lt"/>
            </a:endParaRPr>
          </a:p>
          <a:p>
            <a:r>
              <a:rPr lang="en-US" altLang="en-US" sz="2000" dirty="0">
                <a:solidFill>
                  <a:srgbClr val="000099"/>
                </a:solidFill>
                <a:latin typeface="+mn-lt"/>
              </a:rPr>
              <a:t>baggage (check)</a:t>
            </a:r>
          </a:p>
          <a:p>
            <a:endParaRPr lang="en-US" altLang="en-US" sz="2000" dirty="0">
              <a:solidFill>
                <a:srgbClr val="000099"/>
              </a:solidFill>
              <a:latin typeface="+mn-lt"/>
            </a:endParaRPr>
          </a:p>
          <a:p>
            <a:r>
              <a:rPr lang="en-US" altLang="en-US" sz="2000" dirty="0">
                <a:solidFill>
                  <a:srgbClr val="000099"/>
                </a:solidFill>
                <a:latin typeface="+mn-lt"/>
              </a:rPr>
              <a:t>gates (load)</a:t>
            </a:r>
          </a:p>
          <a:p>
            <a:endParaRPr lang="en-US" altLang="en-US" sz="2000" dirty="0">
              <a:solidFill>
                <a:srgbClr val="000099"/>
              </a:solidFill>
              <a:latin typeface="+mn-lt"/>
            </a:endParaRPr>
          </a:p>
          <a:p>
            <a:r>
              <a:rPr lang="en-US" altLang="en-US" sz="2000" dirty="0">
                <a:solidFill>
                  <a:srgbClr val="000099"/>
                </a:solidFill>
                <a:latin typeface="+mn-lt"/>
              </a:rPr>
              <a:t>runway takeoff</a:t>
            </a:r>
          </a:p>
          <a:p>
            <a:endParaRPr lang="en-US" altLang="en-US" sz="2000" dirty="0">
              <a:solidFill>
                <a:srgbClr val="000099"/>
              </a:solidFill>
              <a:latin typeface="+mn-lt"/>
            </a:endParaRPr>
          </a:p>
          <a:p>
            <a:r>
              <a:rPr lang="en-US" altLang="en-US" sz="2000" dirty="0">
                <a:solidFill>
                  <a:srgbClr val="000099"/>
                </a:solidFill>
                <a:latin typeface="+mn-lt"/>
              </a:rPr>
              <a:t>airplane routing</a:t>
            </a:r>
          </a:p>
        </p:txBody>
      </p:sp>
      <p:sp>
        <p:nvSpPr>
          <p:cNvPr id="6" name="Text Box 6"/>
          <p:cNvSpPr txBox="1">
            <a:spLocks noChangeArrowheads="1"/>
          </p:cNvSpPr>
          <p:nvPr/>
        </p:nvSpPr>
        <p:spPr bwMode="auto">
          <a:xfrm>
            <a:off x="5477383" y="1970416"/>
            <a:ext cx="1934015" cy="28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dirty="0">
                <a:solidFill>
                  <a:srgbClr val="000099"/>
                </a:solidFill>
                <a:latin typeface="+mn-lt"/>
              </a:rPr>
              <a:t>ticket (complain)</a:t>
            </a:r>
          </a:p>
          <a:p>
            <a:endParaRPr lang="en-US" altLang="en-US" sz="2000" dirty="0">
              <a:solidFill>
                <a:srgbClr val="000099"/>
              </a:solidFill>
              <a:latin typeface="+mn-lt"/>
            </a:endParaRPr>
          </a:p>
          <a:p>
            <a:r>
              <a:rPr lang="en-US" altLang="en-US" sz="2000" dirty="0">
                <a:solidFill>
                  <a:srgbClr val="000099"/>
                </a:solidFill>
                <a:latin typeface="+mn-lt"/>
              </a:rPr>
              <a:t>baggage (claim)</a:t>
            </a:r>
          </a:p>
          <a:p>
            <a:endParaRPr lang="en-US" altLang="en-US" sz="2000" dirty="0">
              <a:solidFill>
                <a:srgbClr val="000099"/>
              </a:solidFill>
              <a:latin typeface="+mn-lt"/>
            </a:endParaRPr>
          </a:p>
          <a:p>
            <a:r>
              <a:rPr lang="en-US" altLang="en-US" sz="2000" dirty="0">
                <a:solidFill>
                  <a:srgbClr val="000099"/>
                </a:solidFill>
                <a:latin typeface="+mn-lt"/>
              </a:rPr>
              <a:t>gates (unload)</a:t>
            </a:r>
          </a:p>
          <a:p>
            <a:endParaRPr lang="en-US" altLang="en-US" sz="2000" dirty="0">
              <a:solidFill>
                <a:srgbClr val="000099"/>
              </a:solidFill>
              <a:latin typeface="+mn-lt"/>
            </a:endParaRPr>
          </a:p>
          <a:p>
            <a:r>
              <a:rPr lang="en-US" altLang="en-US" sz="2000" dirty="0">
                <a:solidFill>
                  <a:srgbClr val="000099"/>
                </a:solidFill>
                <a:latin typeface="+mn-lt"/>
              </a:rPr>
              <a:t>runway landing</a:t>
            </a:r>
          </a:p>
          <a:p>
            <a:endParaRPr lang="en-US" altLang="en-US" sz="2000" dirty="0">
              <a:solidFill>
                <a:srgbClr val="000099"/>
              </a:solidFill>
              <a:latin typeface="+mn-lt"/>
            </a:endParaRPr>
          </a:p>
          <a:p>
            <a:r>
              <a:rPr lang="en-US" altLang="en-US" sz="2000" dirty="0">
                <a:solidFill>
                  <a:srgbClr val="000099"/>
                </a:solidFill>
                <a:latin typeface="+mn-lt"/>
              </a:rPr>
              <a:t>airplane routing</a:t>
            </a:r>
          </a:p>
        </p:txBody>
      </p:sp>
      <p:sp>
        <p:nvSpPr>
          <p:cNvPr id="7" name="Text Box 7"/>
          <p:cNvSpPr txBox="1">
            <a:spLocks noChangeArrowheads="1"/>
          </p:cNvSpPr>
          <p:nvPr/>
        </p:nvSpPr>
        <p:spPr bwMode="auto">
          <a:xfrm>
            <a:off x="3471229" y="5464672"/>
            <a:ext cx="1851570" cy="4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2000" dirty="0">
                <a:solidFill>
                  <a:srgbClr val="000099"/>
                </a:solidFill>
                <a:latin typeface="+mn-lt"/>
              </a:rPr>
              <a:t>airplane routing</a:t>
            </a:r>
          </a:p>
        </p:txBody>
      </p:sp>
      <p:sp>
        <p:nvSpPr>
          <p:cNvPr id="8" name="Freeform 8"/>
          <p:cNvSpPr>
            <a:spLocks/>
          </p:cNvSpPr>
          <p:nvPr/>
        </p:nvSpPr>
        <p:spPr bwMode="auto">
          <a:xfrm>
            <a:off x="1111250" y="1968500"/>
            <a:ext cx="7042150" cy="3969353"/>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TextBox 8"/>
          <p:cNvSpPr txBox="1"/>
          <p:nvPr/>
        </p:nvSpPr>
        <p:spPr>
          <a:xfrm>
            <a:off x="1676400" y="1218168"/>
            <a:ext cx="1276696" cy="400110"/>
          </a:xfrm>
          <a:prstGeom prst="rect">
            <a:avLst/>
          </a:prstGeom>
          <a:noFill/>
        </p:spPr>
        <p:txBody>
          <a:bodyPr wrap="none" rtlCol="0">
            <a:spAutoFit/>
          </a:bodyPr>
          <a:lstStyle/>
          <a:p>
            <a:r>
              <a:rPr lang="en-US" sz="2000" b="1" u="sng" dirty="0"/>
              <a:t>Departure</a:t>
            </a:r>
          </a:p>
        </p:txBody>
      </p:sp>
      <p:sp>
        <p:nvSpPr>
          <p:cNvPr id="12" name="TextBox 11"/>
          <p:cNvSpPr txBox="1"/>
          <p:nvPr/>
        </p:nvSpPr>
        <p:spPr>
          <a:xfrm>
            <a:off x="5938297" y="1218168"/>
            <a:ext cx="892809" cy="400110"/>
          </a:xfrm>
          <a:prstGeom prst="rect">
            <a:avLst/>
          </a:prstGeom>
          <a:noFill/>
        </p:spPr>
        <p:txBody>
          <a:bodyPr wrap="none" rtlCol="0">
            <a:spAutoFit/>
          </a:bodyPr>
          <a:lstStyle/>
          <a:p>
            <a:r>
              <a:rPr lang="en-US" sz="2000" b="1" u="sng" dirty="0"/>
              <a:t>Arrival</a:t>
            </a:r>
          </a:p>
        </p:txBody>
      </p:sp>
    </p:spTree>
    <p:extLst>
      <p:ext uri="{BB962C8B-B14F-4D97-AF65-F5344CB8AC3E}">
        <p14:creationId xmlns:p14="http://schemas.microsoft.com/office/powerpoint/2010/main" val="35667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3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wipe(left)">
                                      <p:cBhvr>
                                        <p:cTn id="16" dur="3000"/>
                                        <p:tgtEl>
                                          <p:spTgt spid="8">
                                            <p:bg/>
                                          </p:spTgt>
                                        </p:tgtEl>
                                      </p:cBhvr>
                                    </p:animEffect>
                                  </p:childTnLst>
                                </p:cTn>
                              </p:par>
                              <p:par>
                                <p:cTn id="17" presetID="22" presetClass="entr" presetSubtype="8" fill="hold" grpId="0" nodeType="withEffect" nodePh="1">
                                  <p:stCondLst>
                                    <p:cond delay="0"/>
                                  </p:stCondLst>
                                  <p:endCondLst>
                                    <p:cond evt="begin" delay="0">
                                      <p:tn val="17"/>
                                    </p:cond>
                                  </p:end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3000"/>
                                        <p:tgtEl>
                                          <p:spTgt spid="8">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3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uiExpand="1" build="allAtOnce" animBg="1"/>
      <p:bldP spid="9"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normAutofit/>
          </a:bodyPr>
          <a:lstStyle/>
          <a:p>
            <a:r>
              <a:rPr lang="en-US" altLang="en-US" dirty="0">
                <a:ea typeface="Open Sans Semibold" charset="0"/>
                <a:cs typeface="Open Sans Semibold" charset="0"/>
              </a:rPr>
              <a:t>How OSI Layer Works?</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0500" y="2057401"/>
            <a:ext cx="8763000" cy="2534202"/>
          </a:xfrm>
        </p:spPr>
      </p:pic>
      <p:sp>
        <p:nvSpPr>
          <p:cNvPr id="2" name="Rectangle 1">
            <a:extLst>
              <a:ext uri="{FF2B5EF4-FFF2-40B4-BE49-F238E27FC236}">
                <a16:creationId xmlns:a16="http://schemas.microsoft.com/office/drawing/2014/main" id="{CD1664F2-4DDC-7344-9023-5E851A4ED8D1}"/>
              </a:ext>
            </a:extLst>
          </p:cNvPr>
          <p:cNvSpPr/>
          <p:nvPr/>
        </p:nvSpPr>
        <p:spPr>
          <a:xfrm>
            <a:off x="3581400" y="2057401"/>
            <a:ext cx="2209800" cy="12191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5620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42B9F03-8286-4899-B8FE-A6F58217D5C4}"/>
              </a:ext>
            </a:extLst>
          </p:cNvPr>
          <p:cNvSpPr>
            <a:spLocks noGrp="1" noChangeArrowheads="1"/>
          </p:cNvSpPr>
          <p:nvPr>
            <p:ph type="title"/>
          </p:nvPr>
        </p:nvSpPr>
        <p:spPr>
          <a:xfrm>
            <a:off x="457200" y="32885"/>
            <a:ext cx="8229600" cy="1143000"/>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dirty="0">
                <a:solidFill>
                  <a:srgbClr val="E4005C"/>
                </a:solidFill>
              </a:rPr>
              <a:t>OSI Reference Model: 7 Layers</a:t>
            </a:r>
            <a:endParaRPr lang="en-GB" altLang="en-US" sz="4000" b="1" dirty="0">
              <a:solidFill>
                <a:srgbClr val="E4005C"/>
              </a:solidFill>
            </a:endParaRPr>
          </a:p>
        </p:txBody>
      </p:sp>
      <p:sp>
        <p:nvSpPr>
          <p:cNvPr id="14340" name="AutoShape 4">
            <a:extLst>
              <a:ext uri="{FF2B5EF4-FFF2-40B4-BE49-F238E27FC236}">
                <a16:creationId xmlns:a16="http://schemas.microsoft.com/office/drawing/2014/main" id="{A6EBB289-C65F-42D9-B4F9-E657A7AFC13A}"/>
              </a:ext>
            </a:extLst>
          </p:cNvPr>
          <p:cNvSpPr>
            <a:spLocks noChangeArrowheads="1"/>
          </p:cNvSpPr>
          <p:nvPr/>
        </p:nvSpPr>
        <p:spPr bwMode="auto">
          <a:xfrm>
            <a:off x="485775" y="878682"/>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14341" name="AutoShape 5">
            <a:extLst>
              <a:ext uri="{FF2B5EF4-FFF2-40B4-BE49-F238E27FC236}">
                <a16:creationId xmlns:a16="http://schemas.microsoft.com/office/drawing/2014/main" id="{D24FBC5C-684C-40BB-BB57-8F4D77AEB2AB}"/>
              </a:ext>
            </a:extLst>
          </p:cNvPr>
          <p:cNvSpPr>
            <a:spLocks noChangeArrowheads="1"/>
          </p:cNvSpPr>
          <p:nvPr/>
        </p:nvSpPr>
        <p:spPr bwMode="auto">
          <a:xfrm>
            <a:off x="606425" y="108284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14342" name="AutoShape 6">
            <a:extLst>
              <a:ext uri="{FF2B5EF4-FFF2-40B4-BE49-F238E27FC236}">
                <a16:creationId xmlns:a16="http://schemas.microsoft.com/office/drawing/2014/main" id="{1A8842B8-8C0F-420E-80C7-78ABFDC6ED9F}"/>
              </a:ext>
            </a:extLst>
          </p:cNvPr>
          <p:cNvSpPr>
            <a:spLocks noChangeArrowheads="1"/>
          </p:cNvSpPr>
          <p:nvPr/>
        </p:nvSpPr>
        <p:spPr bwMode="auto">
          <a:xfrm>
            <a:off x="882650" y="1108076"/>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
        <p:nvSpPr>
          <p:cNvPr id="14343" name="Text Box 7">
            <a:extLst>
              <a:ext uri="{FF2B5EF4-FFF2-40B4-BE49-F238E27FC236}">
                <a16:creationId xmlns:a16="http://schemas.microsoft.com/office/drawing/2014/main" id="{773F3D06-E3F1-4FC9-9B06-8E8E41DAD16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OSI Model</a:t>
            </a:r>
          </a:p>
        </p:txBody>
      </p:sp>
      <p:sp>
        <p:nvSpPr>
          <p:cNvPr id="14344" name="AutoShape 8">
            <a:extLst>
              <a:ext uri="{FF2B5EF4-FFF2-40B4-BE49-F238E27FC236}">
                <a16:creationId xmlns:a16="http://schemas.microsoft.com/office/drawing/2014/main" id="{9E42D597-E186-4FB3-AC0D-066F0FDA0DCA}"/>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US"/>
          </a:p>
        </p:txBody>
      </p:sp>
      <p:pic>
        <p:nvPicPr>
          <p:cNvPr id="14345" name="Picture 9">
            <a:extLst>
              <a:ext uri="{FF2B5EF4-FFF2-40B4-BE49-F238E27FC236}">
                <a16:creationId xmlns:a16="http://schemas.microsoft.com/office/drawing/2014/main" id="{0EC5B9A9-2BF5-455A-B703-D7CB0435A8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35000" y="1534206"/>
            <a:ext cx="8153400" cy="4705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2490-241F-431B-B81E-3F01FAA2BB3E}"/>
              </a:ext>
            </a:extLst>
          </p:cNvPr>
          <p:cNvSpPr>
            <a:spLocks noGrp="1"/>
          </p:cNvSpPr>
          <p:nvPr>
            <p:ph type="title"/>
          </p:nvPr>
        </p:nvSpPr>
        <p:spPr/>
        <p:txBody>
          <a:bodyPr/>
          <a:lstStyle/>
          <a:p>
            <a:r>
              <a:rPr lang="en-US" dirty="0"/>
              <a:t>Exchange using OSI Model</a:t>
            </a:r>
          </a:p>
        </p:txBody>
      </p:sp>
      <p:pic>
        <p:nvPicPr>
          <p:cNvPr id="5" name="Content Placeholder 4" descr="A picture containing chart&#10;&#10;Description automatically generated">
            <a:extLst>
              <a:ext uri="{FF2B5EF4-FFF2-40B4-BE49-F238E27FC236}">
                <a16:creationId xmlns:a16="http://schemas.microsoft.com/office/drawing/2014/main" id="{66B6405C-3520-4701-8DF9-3DF1C21AC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967" y="1066800"/>
            <a:ext cx="8179633" cy="5117514"/>
          </a:xfrm>
        </p:spPr>
      </p:pic>
    </p:spTree>
    <p:extLst>
      <p:ext uri="{BB962C8B-B14F-4D97-AF65-F5344CB8AC3E}">
        <p14:creationId xmlns:p14="http://schemas.microsoft.com/office/powerpoint/2010/main" val="252850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38821-41F5-4CD6-95C4-7499447BE59B}"/>
              </a:ext>
            </a:extLst>
          </p:cNvPr>
          <p:cNvSpPr>
            <a:spLocks noGrp="1"/>
          </p:cNvSpPr>
          <p:nvPr>
            <p:ph type="title"/>
          </p:nvPr>
        </p:nvSpPr>
        <p:spPr/>
        <p:txBody>
          <a:bodyPr/>
          <a:lstStyle/>
          <a:p>
            <a:r>
              <a:rPr lang="en-CA" dirty="0"/>
              <a:t>Why you should study this course?</a:t>
            </a:r>
          </a:p>
        </p:txBody>
      </p:sp>
      <p:sp>
        <p:nvSpPr>
          <p:cNvPr id="3" name="Content Placeholder 2">
            <a:extLst>
              <a:ext uri="{FF2B5EF4-FFF2-40B4-BE49-F238E27FC236}">
                <a16:creationId xmlns:a16="http://schemas.microsoft.com/office/drawing/2014/main" id="{CC833FB5-95D1-4722-9C4A-3A0BCC999063}"/>
              </a:ext>
            </a:extLst>
          </p:cNvPr>
          <p:cNvSpPr>
            <a:spLocks noGrp="1"/>
          </p:cNvSpPr>
          <p:nvPr>
            <p:ph idx="1"/>
          </p:nvPr>
        </p:nvSpPr>
        <p:spPr>
          <a:xfrm>
            <a:off x="628650" y="2226469"/>
            <a:ext cx="3404937" cy="3263504"/>
          </a:xfrm>
          <a:ln>
            <a:solidFill>
              <a:schemeClr val="accent1"/>
            </a:solidFill>
          </a:ln>
        </p:spPr>
        <p:txBody>
          <a:bodyPr/>
          <a:lstStyle/>
          <a:p>
            <a:pPr marL="0" indent="0">
              <a:buNone/>
            </a:pPr>
            <a:r>
              <a:rPr lang="en-CA" dirty="0">
                <a:solidFill>
                  <a:srgbClr val="FF0000"/>
                </a:solidFill>
              </a:rPr>
              <a:t>Because of Learning</a:t>
            </a:r>
            <a:r>
              <a:rPr lang="en-CA" dirty="0"/>
              <a:t>:</a:t>
            </a:r>
          </a:p>
          <a:p>
            <a:r>
              <a:rPr lang="en-CA" dirty="0"/>
              <a:t>How data travel between computers</a:t>
            </a:r>
          </a:p>
          <a:p>
            <a:r>
              <a:rPr lang="en-US" dirty="0"/>
              <a:t>You will learn various networking technologies </a:t>
            </a:r>
          </a:p>
          <a:p>
            <a:r>
              <a:rPr lang="en-CA" dirty="0"/>
              <a:t>Various protocol learning</a:t>
            </a:r>
          </a:p>
        </p:txBody>
      </p:sp>
      <p:sp>
        <p:nvSpPr>
          <p:cNvPr id="4" name="Content Placeholder 2">
            <a:extLst>
              <a:ext uri="{FF2B5EF4-FFF2-40B4-BE49-F238E27FC236}">
                <a16:creationId xmlns:a16="http://schemas.microsoft.com/office/drawing/2014/main" id="{5DECB26C-E713-4000-87E4-97A89FDC8864}"/>
              </a:ext>
            </a:extLst>
          </p:cNvPr>
          <p:cNvSpPr txBox="1">
            <a:spLocks/>
          </p:cNvSpPr>
          <p:nvPr/>
        </p:nvSpPr>
        <p:spPr>
          <a:xfrm>
            <a:off x="4493795" y="2226469"/>
            <a:ext cx="3507206" cy="3263504"/>
          </a:xfrm>
          <a:prstGeom prst="rect">
            <a:avLst/>
          </a:prstGeom>
          <a:ln>
            <a:solidFill>
              <a:schemeClr val="accent1"/>
            </a:solid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CA" sz="2100" dirty="0">
                <a:solidFill>
                  <a:srgbClr val="FF0000"/>
                </a:solidFill>
                <a:latin typeface="Calibri" panose="020F0502020204030204"/>
              </a:rPr>
              <a:t>Because of Importance of the subject</a:t>
            </a:r>
            <a:r>
              <a:rPr lang="en-CA" sz="2100" dirty="0">
                <a:solidFill>
                  <a:prstClr val="black"/>
                </a:solidFill>
                <a:latin typeface="Calibri" panose="020F0502020204030204"/>
              </a:rPr>
              <a:t>:</a:t>
            </a:r>
          </a:p>
          <a:p>
            <a:pPr marL="171450" indent="-171450" defTabSz="685800">
              <a:spcBef>
                <a:spcPts val="750"/>
              </a:spcBef>
            </a:pPr>
            <a:r>
              <a:rPr lang="en-CA" sz="2100" dirty="0">
                <a:solidFill>
                  <a:prstClr val="black"/>
                </a:solidFill>
                <a:latin typeface="Calibri" panose="020F0502020204030204"/>
              </a:rPr>
              <a:t>Placement in few companies</a:t>
            </a:r>
          </a:p>
          <a:p>
            <a:pPr marL="171450" indent="-171450" defTabSz="685800">
              <a:spcBef>
                <a:spcPts val="750"/>
              </a:spcBef>
            </a:pPr>
            <a:r>
              <a:rPr lang="en-CA" sz="2100" dirty="0">
                <a:solidFill>
                  <a:prstClr val="black"/>
                </a:solidFill>
                <a:latin typeface="Calibri" panose="020F0502020204030204"/>
              </a:rPr>
              <a:t>Competitive Exams (7% of exam is covered from this subject)</a:t>
            </a:r>
          </a:p>
        </p:txBody>
      </p:sp>
    </p:spTree>
    <p:extLst>
      <p:ext uri="{BB962C8B-B14F-4D97-AF65-F5344CB8AC3E}">
        <p14:creationId xmlns:p14="http://schemas.microsoft.com/office/powerpoint/2010/main" val="1547575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normAutofit/>
          </a:bodyPr>
          <a:lstStyle/>
          <a:p>
            <a:r>
              <a:rPr lang="en-US" altLang="en-US" dirty="0">
                <a:ea typeface="Open Sans Semibold" charset="0"/>
                <a:cs typeface="Open Sans Semibold" charset="0"/>
              </a:rPr>
              <a:t>Physical Layer</a:t>
            </a:r>
          </a:p>
        </p:txBody>
      </p:sp>
      <p:sp>
        <p:nvSpPr>
          <p:cNvPr id="3" name="Content Placeholder 2"/>
          <p:cNvSpPr>
            <a:spLocks noGrp="1"/>
          </p:cNvSpPr>
          <p:nvPr>
            <p:ph idx="1"/>
          </p:nvPr>
        </p:nvSpPr>
        <p:spPr/>
        <p:txBody>
          <a:bodyPr rtlCol="0"/>
          <a:lstStyle/>
          <a:p>
            <a:pPr>
              <a:defRPr/>
            </a:pPr>
            <a:endParaRPr lang="en-US" dirty="0"/>
          </a:p>
          <a:p>
            <a:pPr>
              <a:defRPr/>
            </a:pPr>
            <a:endParaRPr lang="en-US" dirty="0"/>
          </a:p>
          <a:p>
            <a:pPr marL="0" indent="0">
              <a:buNone/>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algn="just">
              <a:defRPr/>
            </a:pPr>
            <a:r>
              <a:rPr lang="en-US" dirty="0"/>
              <a:t>The physical layer is responsible for </a:t>
            </a:r>
            <a:r>
              <a:rPr lang="en-US" dirty="0">
                <a:solidFill>
                  <a:srgbClr val="C00000"/>
                </a:solidFill>
              </a:rPr>
              <a:t>movements of individual bits </a:t>
            </a:r>
            <a:r>
              <a:rPr lang="en-US" dirty="0"/>
              <a:t>from one hop (node) to the next.</a:t>
            </a:r>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8212" y="1524000"/>
            <a:ext cx="787499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20567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ECB2-AB1A-E046-8CD6-B082A01CF516}"/>
              </a:ext>
            </a:extLst>
          </p:cNvPr>
          <p:cNvSpPr>
            <a:spLocks noGrp="1"/>
          </p:cNvSpPr>
          <p:nvPr>
            <p:ph type="title"/>
          </p:nvPr>
        </p:nvSpPr>
        <p:spPr/>
        <p:txBody>
          <a:bodyPr/>
          <a:lstStyle/>
          <a:p>
            <a:r>
              <a:rPr lang="en-US" altLang="en-US" dirty="0">
                <a:ea typeface="Open Sans Semibold" charset="0"/>
                <a:cs typeface="Open Sans Semibold" charset="0"/>
              </a:rPr>
              <a:t>Physical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919997FD-E98A-FC47-A756-0EE086C96E8E}"/>
              </a:ext>
            </a:extLst>
          </p:cNvPr>
          <p:cNvSpPr>
            <a:spLocks noGrp="1"/>
          </p:cNvSpPr>
          <p:nvPr>
            <p:ph idx="1"/>
          </p:nvPr>
        </p:nvSpPr>
        <p:spPr/>
        <p:txBody>
          <a:bodyPr>
            <a:normAutofit fontScale="85000" lnSpcReduction="20000"/>
          </a:bodyPr>
          <a:lstStyle/>
          <a:p>
            <a:pPr algn="just"/>
            <a:r>
              <a:rPr lang="en-US" dirty="0"/>
              <a:t>Carries the bit stream over a physical media.</a:t>
            </a:r>
          </a:p>
          <a:p>
            <a:pPr algn="just"/>
            <a:r>
              <a:rPr lang="en-US" dirty="0"/>
              <a:t>Physical Layer is concerned with:</a:t>
            </a:r>
          </a:p>
          <a:p>
            <a:pPr lvl="1" algn="just"/>
            <a:r>
              <a:rPr lang="en-US" dirty="0"/>
              <a:t>Interface and Medium like guided cables</a:t>
            </a:r>
          </a:p>
          <a:p>
            <a:pPr lvl="1" algn="just"/>
            <a:r>
              <a:rPr lang="en-US" dirty="0"/>
              <a:t>Representation of bits </a:t>
            </a:r>
          </a:p>
          <a:p>
            <a:pPr lvl="1" algn="just"/>
            <a:r>
              <a:rPr lang="en-US" dirty="0"/>
              <a:t>Data rate </a:t>
            </a:r>
          </a:p>
          <a:p>
            <a:pPr lvl="1" algn="just"/>
            <a:r>
              <a:rPr lang="en-US" dirty="0"/>
              <a:t>Synchronization of bits</a:t>
            </a:r>
          </a:p>
          <a:p>
            <a:pPr lvl="1" algn="just"/>
            <a:r>
              <a:rPr lang="en-US" dirty="0"/>
              <a:t>Line configuration</a:t>
            </a:r>
          </a:p>
          <a:p>
            <a:pPr lvl="1" algn="just"/>
            <a:r>
              <a:rPr lang="en-US" dirty="0"/>
              <a:t>Physical topology</a:t>
            </a:r>
          </a:p>
          <a:p>
            <a:pPr lvl="1" algn="just"/>
            <a:r>
              <a:rPr lang="en-US" dirty="0"/>
              <a:t>Transmission mode</a:t>
            </a:r>
          </a:p>
          <a:p>
            <a:pPr lvl="1" algn="just"/>
            <a:endParaRPr lang="en-US" dirty="0"/>
          </a:p>
          <a:p>
            <a:pPr lvl="1" algn="just"/>
            <a:r>
              <a:rPr lang="en-US" dirty="0"/>
              <a:t>Provides physical interface for transmission of information.</a:t>
            </a:r>
          </a:p>
          <a:p>
            <a:pPr lvl="1" algn="just"/>
            <a:r>
              <a:rPr lang="en-US" dirty="0"/>
              <a:t>Defines rules by which bits are passed from one system to another on a physical communication medium.</a:t>
            </a:r>
          </a:p>
          <a:p>
            <a:pPr lvl="1" algn="just"/>
            <a:r>
              <a:rPr lang="en-US" dirty="0"/>
              <a:t>Covers all - mechanical, electrical, functional and procedural - aspects for physical communication.</a:t>
            </a:r>
          </a:p>
          <a:p>
            <a:pPr lvl="1" algn="just"/>
            <a:r>
              <a:rPr lang="en-US" dirty="0"/>
              <a:t>Such characteristics as voltage levels, timing of voltage changes, physical data rates, maximum transmission distances, physical connectors, and other similar attributes are defined by physical layer specifications. </a:t>
            </a:r>
          </a:p>
          <a:p>
            <a:pPr lvl="1" algn="just"/>
            <a:endParaRPr lang="en-US" dirty="0"/>
          </a:p>
          <a:p>
            <a:endParaRPr lang="en-US" dirty="0"/>
          </a:p>
          <a:p>
            <a:endParaRPr lang="en-US" dirty="0"/>
          </a:p>
        </p:txBody>
      </p:sp>
    </p:spTree>
    <p:extLst>
      <p:ext uri="{BB962C8B-B14F-4D97-AF65-F5344CB8AC3E}">
        <p14:creationId xmlns:p14="http://schemas.microsoft.com/office/powerpoint/2010/main" val="420793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AA96-3413-4BAC-96BC-E467A562A6E9}"/>
              </a:ext>
            </a:extLst>
          </p:cNvPr>
          <p:cNvSpPr>
            <a:spLocks noGrp="1"/>
          </p:cNvSpPr>
          <p:nvPr>
            <p:ph type="title"/>
          </p:nvPr>
        </p:nvSpPr>
        <p:spPr/>
        <p:txBody>
          <a:bodyPr>
            <a:normAutofit/>
          </a:bodyPr>
          <a:lstStyle/>
          <a:p>
            <a:r>
              <a:rPr lang="en-US" sz="3200" dirty="0"/>
              <a:t>Bit rate and baud rate</a:t>
            </a:r>
          </a:p>
        </p:txBody>
      </p:sp>
      <p:sp>
        <p:nvSpPr>
          <p:cNvPr id="3" name="Content Placeholder 2">
            <a:extLst>
              <a:ext uri="{FF2B5EF4-FFF2-40B4-BE49-F238E27FC236}">
                <a16:creationId xmlns:a16="http://schemas.microsoft.com/office/drawing/2014/main" id="{BDC9AFE0-CEBD-42DB-B047-85954ADD25DB}"/>
              </a:ext>
            </a:extLst>
          </p:cNvPr>
          <p:cNvSpPr>
            <a:spLocks noGrp="1"/>
          </p:cNvSpPr>
          <p:nvPr>
            <p:ph idx="1"/>
          </p:nvPr>
        </p:nvSpPr>
        <p:spPr>
          <a:xfrm>
            <a:off x="190500" y="4495800"/>
            <a:ext cx="8763000" cy="1828800"/>
          </a:xfrm>
        </p:spPr>
        <p:txBody>
          <a:bodyPr>
            <a:normAutofit fontScale="92500"/>
          </a:bodyPr>
          <a:lstStyle/>
          <a:p>
            <a:pPr algn="l"/>
            <a:r>
              <a:rPr lang="en-US" sz="1800" b="0" i="0"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data rate </a:t>
            </a:r>
            <a:r>
              <a:rPr lang="en-US" sz="1800" b="0" i="0" u="none" strike="noStrike" baseline="0" dirty="0">
                <a:latin typeface="Times New Roman" panose="02020603050405020304" pitchFamily="18" charset="0"/>
              </a:rPr>
              <a:t>defines the number of data elements (bits) sent in Is. The unit is bits per second (bps). </a:t>
            </a:r>
          </a:p>
          <a:p>
            <a:pPr algn="l"/>
            <a:r>
              <a:rPr lang="en-US" sz="1800" b="0" i="0" u="none" strike="noStrike" baseline="0" dirty="0">
                <a:latin typeface="Times New Roman" panose="02020603050405020304" pitchFamily="18" charset="0"/>
              </a:rPr>
              <a:t>The </a:t>
            </a:r>
            <a:r>
              <a:rPr lang="en-US" sz="1800" b="1" i="0" u="none" strike="noStrike" baseline="0" dirty="0">
                <a:latin typeface="Times New Roman" panose="02020603050405020304" pitchFamily="18" charset="0"/>
              </a:rPr>
              <a:t>signal rate </a:t>
            </a:r>
            <a:r>
              <a:rPr lang="en-US" sz="1800" b="0" i="0" u="none" strike="noStrike" baseline="0" dirty="0">
                <a:latin typeface="Times New Roman" panose="02020603050405020304" pitchFamily="18" charset="0"/>
              </a:rPr>
              <a:t>is the number of signal elements sent in Is. The unit is the baud. There are several common terminologies used in the literature. The data rate is sometimes called the bit rate; the signal rate is sometimes called the pulse rate, the modulation rate, or the baud rate.</a:t>
            </a:r>
            <a:endParaRPr lang="en-US" dirty="0"/>
          </a:p>
        </p:txBody>
      </p:sp>
      <p:pic>
        <p:nvPicPr>
          <p:cNvPr id="7" name="Picture 6" descr="Diagram&#10;&#10;Description automatically generated">
            <a:extLst>
              <a:ext uri="{FF2B5EF4-FFF2-40B4-BE49-F238E27FC236}">
                <a16:creationId xmlns:a16="http://schemas.microsoft.com/office/drawing/2014/main" id="{B36FBA8F-D017-409E-8005-DE0517377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18" y="762001"/>
            <a:ext cx="7474363" cy="3733799"/>
          </a:xfrm>
          <a:prstGeom prst="rect">
            <a:avLst/>
          </a:prstGeom>
        </p:spPr>
      </p:pic>
    </p:spTree>
    <p:extLst>
      <p:ext uri="{BB962C8B-B14F-4D97-AF65-F5344CB8AC3E}">
        <p14:creationId xmlns:p14="http://schemas.microsoft.com/office/powerpoint/2010/main" val="14545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71EF-1BFF-4182-B98C-B6F9D7CBBE70}"/>
              </a:ext>
            </a:extLst>
          </p:cNvPr>
          <p:cNvSpPr>
            <a:spLocks noGrp="1"/>
          </p:cNvSpPr>
          <p:nvPr>
            <p:ph type="title"/>
          </p:nvPr>
        </p:nvSpPr>
        <p:spPr/>
        <p:txBody>
          <a:bodyPr/>
          <a:lstStyle/>
          <a:p>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99D22AFC-3458-4E3F-950E-81C82D318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0" y="990600"/>
            <a:ext cx="7112000" cy="5334000"/>
          </a:xfrm>
        </p:spPr>
      </p:pic>
    </p:spTree>
    <p:extLst>
      <p:ext uri="{BB962C8B-B14F-4D97-AF65-F5344CB8AC3E}">
        <p14:creationId xmlns:p14="http://schemas.microsoft.com/office/powerpoint/2010/main" val="2701743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normAutofit/>
          </a:bodyPr>
          <a:lstStyle/>
          <a:p>
            <a:r>
              <a:rPr lang="en-US" altLang="en-US" dirty="0">
                <a:ea typeface="Open Sans Semibold" charset="0"/>
                <a:cs typeface="Open Sans Semibold" charset="0"/>
              </a:rPr>
              <a:t>Data Link Layer</a:t>
            </a:r>
          </a:p>
        </p:txBody>
      </p:sp>
      <p:sp>
        <p:nvSpPr>
          <p:cNvPr id="3" name="Content Placeholder 2"/>
          <p:cNvSpPr>
            <a:spLocks noGrp="1"/>
          </p:cNvSpPr>
          <p:nvPr>
            <p:ph idx="1"/>
          </p:nvPr>
        </p:nvSpPr>
        <p:spPr/>
        <p:txBody>
          <a:bodyPr rtlCol="0">
            <a:normAutofit/>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sz="2775" dirty="0"/>
          </a:p>
          <a:p>
            <a:pPr algn="just">
              <a:defRPr/>
            </a:pPr>
            <a:r>
              <a:rPr lang="en-US" altLang="en-US" dirty="0"/>
              <a:t>The data link layer is responsible for </a:t>
            </a:r>
            <a:r>
              <a:rPr lang="en-US" altLang="en-US" dirty="0">
                <a:solidFill>
                  <a:srgbClr val="C00000"/>
                </a:solidFill>
              </a:rPr>
              <a:t>moving frames </a:t>
            </a:r>
            <a:r>
              <a:rPr lang="en-US" altLang="en-US" dirty="0"/>
              <a:t>from one </a:t>
            </a:r>
            <a:r>
              <a:rPr lang="en-US" altLang="en-US"/>
              <a:t>hop to </a:t>
            </a:r>
            <a:r>
              <a:rPr lang="en-US" altLang="en-US" dirty="0"/>
              <a:t>the next.</a:t>
            </a:r>
            <a:endParaRPr lang="en-IN" dirty="0"/>
          </a:p>
        </p:txBody>
      </p:sp>
      <p:pic>
        <p:nvPicPr>
          <p:cNvPr id="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76328" y="1600200"/>
            <a:ext cx="758925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29985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6E6A-A703-2C47-958F-950CB5104AE5}"/>
              </a:ext>
            </a:extLst>
          </p:cNvPr>
          <p:cNvSpPr>
            <a:spLocks noGrp="1"/>
          </p:cNvSpPr>
          <p:nvPr>
            <p:ph type="title"/>
          </p:nvPr>
        </p:nvSpPr>
        <p:spPr/>
        <p:txBody>
          <a:bodyPr/>
          <a:lstStyle/>
          <a:p>
            <a:r>
              <a:rPr lang="en-US" altLang="en-US" dirty="0">
                <a:ea typeface="Open Sans Semibold" charset="0"/>
                <a:cs typeface="Open Sans Semibold" charset="0"/>
              </a:rPr>
              <a:t>Data Link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A6B41B54-E709-3242-AAA7-6B626AF51E56}"/>
              </a:ext>
            </a:extLst>
          </p:cNvPr>
          <p:cNvSpPr>
            <a:spLocks noGrp="1"/>
          </p:cNvSpPr>
          <p:nvPr>
            <p:ph idx="1"/>
          </p:nvPr>
        </p:nvSpPr>
        <p:spPr/>
        <p:txBody>
          <a:bodyPr>
            <a:normAutofit fontScale="92500" lnSpcReduction="20000"/>
          </a:bodyPr>
          <a:lstStyle/>
          <a:p>
            <a:r>
              <a:rPr lang="en-US" dirty="0"/>
              <a:t>Data link layer is concerned with:</a:t>
            </a:r>
          </a:p>
          <a:p>
            <a:pPr lvl="1"/>
            <a:r>
              <a:rPr lang="en-US" dirty="0"/>
              <a:t>Framing – divide bits stream into data unit (frame)</a:t>
            </a:r>
          </a:p>
          <a:p>
            <a:pPr lvl="1"/>
            <a:r>
              <a:rPr lang="en-US" dirty="0"/>
              <a:t>Physical addressing</a:t>
            </a:r>
          </a:p>
          <a:p>
            <a:pPr lvl="1"/>
            <a:r>
              <a:rPr lang="en-US" dirty="0"/>
              <a:t>Flow control – avoid over </a:t>
            </a:r>
            <a:r>
              <a:rPr lang="en-IN" dirty="0"/>
              <a:t>overwhelming </a:t>
            </a:r>
            <a:endParaRPr lang="en-US" dirty="0"/>
          </a:p>
          <a:p>
            <a:pPr lvl="1"/>
            <a:r>
              <a:rPr lang="en-US" dirty="0"/>
              <a:t>Error control – bit loses, retransmission</a:t>
            </a:r>
          </a:p>
          <a:p>
            <a:pPr lvl="1"/>
            <a:r>
              <a:rPr lang="en-US" dirty="0"/>
              <a:t>Access control</a:t>
            </a:r>
          </a:p>
          <a:p>
            <a:pPr lvl="1"/>
            <a:endParaRPr lang="en-US" dirty="0"/>
          </a:p>
          <a:p>
            <a:pPr lvl="1"/>
            <a:r>
              <a:rPr lang="en-US" dirty="0"/>
              <a:t>Data link layer attempts to provide reliable communication over the physical layer interface. </a:t>
            </a:r>
          </a:p>
          <a:p>
            <a:pPr lvl="1"/>
            <a:r>
              <a:rPr lang="en-US" dirty="0"/>
              <a:t>Breaks the outgoing data into frames and reassemble the received frames.</a:t>
            </a:r>
          </a:p>
          <a:p>
            <a:pPr lvl="1"/>
            <a:r>
              <a:rPr lang="en-US" dirty="0"/>
              <a:t>Create and detect frame boundaries.</a:t>
            </a:r>
          </a:p>
          <a:p>
            <a:pPr lvl="1"/>
            <a:r>
              <a:rPr lang="en-US" dirty="0"/>
              <a:t>Handle errors by implementing an acknowledgement and retransmission scheme.</a:t>
            </a:r>
          </a:p>
          <a:p>
            <a:pPr lvl="1"/>
            <a:r>
              <a:rPr lang="en-US" dirty="0"/>
              <a:t>Implement flow control.</a:t>
            </a:r>
          </a:p>
          <a:p>
            <a:pPr lvl="1"/>
            <a:r>
              <a:rPr lang="en-US" dirty="0"/>
              <a:t>Supports points-to-point as well as broadcast communication.</a:t>
            </a:r>
          </a:p>
          <a:p>
            <a:pPr lvl="1"/>
            <a:r>
              <a:rPr lang="en-US" dirty="0"/>
              <a:t>Supports simplex, half-duplex or full-duplex communication.</a:t>
            </a:r>
          </a:p>
          <a:p>
            <a:pPr lvl="1"/>
            <a:endParaRPr lang="en-US" dirty="0"/>
          </a:p>
          <a:p>
            <a:pPr lvl="1"/>
            <a:endParaRPr lang="en-US" dirty="0"/>
          </a:p>
          <a:p>
            <a:endParaRPr lang="en-US" dirty="0"/>
          </a:p>
        </p:txBody>
      </p:sp>
    </p:spTree>
    <p:extLst>
      <p:ext uri="{BB962C8B-B14F-4D97-AF65-F5344CB8AC3E}">
        <p14:creationId xmlns:p14="http://schemas.microsoft.com/office/powerpoint/2010/main" val="181002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normAutofit/>
          </a:bodyPr>
          <a:lstStyle/>
          <a:p>
            <a:r>
              <a:rPr lang="en-US" altLang="en-US" dirty="0">
                <a:ea typeface="Open Sans Semibold" charset="0"/>
                <a:cs typeface="Open Sans Semibold" charset="0"/>
              </a:rPr>
              <a:t>Network Layer</a:t>
            </a:r>
          </a:p>
        </p:txBody>
      </p:sp>
      <p:sp>
        <p:nvSpPr>
          <p:cNvPr id="3" name="Content Placeholder 2"/>
          <p:cNvSpPr>
            <a:spLocks noGrp="1"/>
          </p:cNvSpPr>
          <p:nvPr>
            <p:ph idx="1"/>
          </p:nvPr>
        </p:nvSpPr>
        <p:spPr/>
        <p:txBody>
          <a:bodyPr rtlCol="0"/>
          <a:lstStyle/>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marL="0" indent="0" algn="just">
              <a:buNone/>
              <a:defRPr/>
            </a:pPr>
            <a:endParaRPr lang="en-US" dirty="0"/>
          </a:p>
          <a:p>
            <a:pPr algn="just">
              <a:defRPr/>
            </a:pPr>
            <a:r>
              <a:rPr lang="en-US" dirty="0"/>
              <a:t>The network layer is responsible for the </a:t>
            </a:r>
            <a:r>
              <a:rPr lang="en-US" dirty="0">
                <a:solidFill>
                  <a:srgbClr val="C00000"/>
                </a:solidFill>
              </a:rPr>
              <a:t>delivery of individual packets</a:t>
            </a:r>
            <a:r>
              <a:rPr lang="en-US" dirty="0">
                <a:solidFill>
                  <a:srgbClr val="FF0000"/>
                </a:solidFill>
              </a:rPr>
              <a:t> </a:t>
            </a:r>
            <a:r>
              <a:rPr lang="en-US" dirty="0"/>
              <a:t>from the source host to the destination host.</a:t>
            </a:r>
          </a:p>
          <a:p>
            <a:pPr marL="0" indent="0">
              <a:buNone/>
              <a:defRPr/>
            </a:pPr>
            <a:endParaRPr lang="en-US" dirty="0"/>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9890" y="1219200"/>
            <a:ext cx="794196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61466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FC9A-48C3-D549-AD44-485F5A478E04}"/>
              </a:ext>
            </a:extLst>
          </p:cNvPr>
          <p:cNvSpPr>
            <a:spLocks noGrp="1"/>
          </p:cNvSpPr>
          <p:nvPr>
            <p:ph type="title"/>
          </p:nvPr>
        </p:nvSpPr>
        <p:spPr/>
        <p:txBody>
          <a:bodyPr/>
          <a:lstStyle/>
          <a:p>
            <a:r>
              <a:rPr lang="en-US" altLang="en-US" dirty="0">
                <a:ea typeface="Open Sans Semibold" charset="0"/>
                <a:cs typeface="Open Sans Semibold" charset="0"/>
              </a:rPr>
              <a:t>Network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8574015C-AC9C-9A4D-AA8A-46DCC9B1120D}"/>
              </a:ext>
            </a:extLst>
          </p:cNvPr>
          <p:cNvSpPr>
            <a:spLocks noGrp="1"/>
          </p:cNvSpPr>
          <p:nvPr>
            <p:ph idx="1"/>
          </p:nvPr>
        </p:nvSpPr>
        <p:spPr/>
        <p:txBody>
          <a:bodyPr/>
          <a:lstStyle/>
          <a:p>
            <a:pPr algn="just"/>
            <a:r>
              <a:rPr lang="en-US" dirty="0"/>
              <a:t>In this layer, packet is combined with header and data.</a:t>
            </a:r>
          </a:p>
          <a:p>
            <a:pPr algn="just"/>
            <a:r>
              <a:rPr lang="en-US" dirty="0"/>
              <a:t>In case of data link layer, packet delivers on the </a:t>
            </a:r>
            <a:r>
              <a:rPr lang="en-US" dirty="0">
                <a:solidFill>
                  <a:srgbClr val="C00000"/>
                </a:solidFill>
              </a:rPr>
              <a:t>same network</a:t>
            </a:r>
            <a:r>
              <a:rPr lang="en-US" dirty="0"/>
              <a:t>. </a:t>
            </a:r>
          </a:p>
          <a:p>
            <a:pPr algn="just"/>
            <a:r>
              <a:rPr lang="en-US" dirty="0"/>
              <a:t>If two </a:t>
            </a:r>
            <a:r>
              <a:rPr lang="en-US" dirty="0">
                <a:solidFill>
                  <a:srgbClr val="C00000"/>
                </a:solidFill>
              </a:rPr>
              <a:t>different networks </a:t>
            </a:r>
            <a:r>
              <a:rPr lang="en-US" dirty="0"/>
              <a:t>are connected then packet is concern with network layer.</a:t>
            </a:r>
          </a:p>
          <a:p>
            <a:pPr algn="just"/>
            <a:r>
              <a:rPr lang="en-US" dirty="0"/>
              <a:t>Network layer is concerned with:</a:t>
            </a:r>
          </a:p>
          <a:p>
            <a:pPr lvl="1" algn="just"/>
            <a:r>
              <a:rPr lang="en-US"/>
              <a:t>Logical </a:t>
            </a:r>
            <a:r>
              <a:rPr lang="en-US" dirty="0"/>
              <a:t>addressing e.g. 192.168.1.1 (IP Address)</a:t>
            </a:r>
          </a:p>
          <a:p>
            <a:pPr lvl="1" algn="just"/>
            <a:r>
              <a:rPr lang="en-US" dirty="0"/>
              <a:t>Routing</a:t>
            </a:r>
          </a:p>
          <a:p>
            <a:endParaRPr lang="en-US" dirty="0"/>
          </a:p>
        </p:txBody>
      </p:sp>
    </p:spTree>
    <p:extLst>
      <p:ext uri="{BB962C8B-B14F-4D97-AF65-F5344CB8AC3E}">
        <p14:creationId xmlns:p14="http://schemas.microsoft.com/office/powerpoint/2010/main" val="116950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normAutofit/>
          </a:bodyPr>
          <a:lstStyle/>
          <a:p>
            <a:r>
              <a:rPr lang="en-US" altLang="en-US" dirty="0">
                <a:ea typeface="Open Sans Semibold" charset="0"/>
                <a:cs typeface="Open Sans Semibold" charset="0"/>
              </a:rPr>
              <a:t>Transport Layer</a:t>
            </a:r>
          </a:p>
        </p:txBody>
      </p:sp>
      <p:sp>
        <p:nvSpPr>
          <p:cNvPr id="3" name="Content Placeholder 2"/>
          <p:cNvSpPr>
            <a:spLocks noGrp="1"/>
          </p:cNvSpPr>
          <p:nvPr>
            <p:ph idx="1"/>
          </p:nvPr>
        </p:nvSpPr>
        <p:spPr/>
        <p:txBody>
          <a:bodyPr rtlCol="0">
            <a:normAutofit/>
          </a:bodyP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algn="just">
              <a:defRPr/>
            </a:pPr>
            <a:r>
              <a:rPr lang="en-US" altLang="en-US" dirty="0"/>
              <a:t>The transport layer is responsible for the </a:t>
            </a:r>
            <a:r>
              <a:rPr lang="en-US" altLang="en-US" dirty="0">
                <a:solidFill>
                  <a:srgbClr val="C00000"/>
                </a:solidFill>
              </a:rPr>
              <a:t>delivery of a message </a:t>
            </a:r>
            <a:r>
              <a:rPr lang="en-US" altLang="en-US" dirty="0"/>
              <a:t>from </a:t>
            </a:r>
            <a:r>
              <a:rPr lang="en-US" altLang="en-US" dirty="0">
                <a:solidFill>
                  <a:srgbClr val="FF0000"/>
                </a:solidFill>
              </a:rPr>
              <a:t>one process to another</a:t>
            </a:r>
            <a:r>
              <a:rPr lang="en-US" altLang="en-US" dirty="0"/>
              <a:t>.</a:t>
            </a:r>
          </a:p>
          <a:p>
            <a:pPr>
              <a:defRPr/>
            </a:pPr>
            <a:endParaRPr lang="en-US" dirty="0"/>
          </a:p>
          <a:p>
            <a:pPr>
              <a:defRPr/>
            </a:pPr>
            <a:endParaRPr lang="en-US" dirty="0"/>
          </a:p>
          <a:p>
            <a:pPr>
              <a:defRPr/>
            </a:pPr>
            <a:endParaRPr lang="en-US" dirty="0"/>
          </a:p>
        </p:txBody>
      </p:sp>
      <p:pic>
        <p:nvPicPr>
          <p:cNvPr id="4" name="Picture 6"/>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2000" y="1371600"/>
            <a:ext cx="756000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01835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614A-9767-4843-AD3E-E5A4368BE9F0}"/>
              </a:ext>
            </a:extLst>
          </p:cNvPr>
          <p:cNvSpPr>
            <a:spLocks noGrp="1"/>
          </p:cNvSpPr>
          <p:nvPr>
            <p:ph type="title"/>
          </p:nvPr>
        </p:nvSpPr>
        <p:spPr/>
        <p:txBody>
          <a:bodyPr/>
          <a:lstStyle/>
          <a:p>
            <a:r>
              <a:rPr lang="en-US" altLang="en-US" dirty="0">
                <a:ea typeface="Open Sans Semibold" charset="0"/>
                <a:cs typeface="Open Sans Semibold" charset="0"/>
              </a:rPr>
              <a:t>Transport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7465ECC4-F478-3D49-8C81-54B7AF2A860B}"/>
              </a:ext>
            </a:extLst>
          </p:cNvPr>
          <p:cNvSpPr>
            <a:spLocks noGrp="1"/>
          </p:cNvSpPr>
          <p:nvPr>
            <p:ph idx="1"/>
          </p:nvPr>
        </p:nvSpPr>
        <p:spPr/>
        <p:txBody>
          <a:bodyPr/>
          <a:lstStyle/>
          <a:p>
            <a:r>
              <a:rPr lang="en-US" dirty="0"/>
              <a:t>This layer ensures that the whole message arrives intact and in order.</a:t>
            </a:r>
          </a:p>
          <a:p>
            <a:r>
              <a:rPr lang="en-US" dirty="0"/>
              <a:t>Transport layer is concerned with:</a:t>
            </a:r>
          </a:p>
          <a:p>
            <a:pPr lvl="1"/>
            <a:r>
              <a:rPr lang="en-US" dirty="0"/>
              <a:t>Service-point addressing (port address)</a:t>
            </a:r>
          </a:p>
          <a:p>
            <a:pPr lvl="1"/>
            <a:r>
              <a:rPr lang="en-US" dirty="0"/>
              <a:t>Segmentation and reassembly </a:t>
            </a:r>
          </a:p>
          <a:p>
            <a:pPr lvl="1"/>
            <a:r>
              <a:rPr lang="en-US" dirty="0"/>
              <a:t>Connection control</a:t>
            </a:r>
          </a:p>
          <a:p>
            <a:pPr lvl="1"/>
            <a:r>
              <a:rPr lang="en-US" dirty="0"/>
              <a:t>Flow and error control</a:t>
            </a:r>
          </a:p>
          <a:p>
            <a:endParaRPr lang="en-US" dirty="0"/>
          </a:p>
        </p:txBody>
      </p:sp>
    </p:spTree>
    <p:extLst>
      <p:ext uri="{BB962C8B-B14F-4D97-AF65-F5344CB8AC3E}">
        <p14:creationId xmlns:p14="http://schemas.microsoft.com/office/powerpoint/2010/main" val="412544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A503-63E0-44BF-B05A-5B3E69973EC2}"/>
              </a:ext>
            </a:extLst>
          </p:cNvPr>
          <p:cNvSpPr>
            <a:spLocks noGrp="1"/>
          </p:cNvSpPr>
          <p:nvPr>
            <p:ph type="title"/>
          </p:nvPr>
        </p:nvSpPr>
        <p:spPr/>
        <p:txBody>
          <a:bodyPr/>
          <a:lstStyle/>
          <a:p>
            <a:r>
              <a:rPr lang="en-CA" dirty="0"/>
              <a:t>Course Outcome</a:t>
            </a:r>
          </a:p>
        </p:txBody>
      </p:sp>
      <p:sp>
        <p:nvSpPr>
          <p:cNvPr id="3" name="Content Placeholder 2">
            <a:extLst>
              <a:ext uri="{FF2B5EF4-FFF2-40B4-BE49-F238E27FC236}">
                <a16:creationId xmlns:a16="http://schemas.microsoft.com/office/drawing/2014/main" id="{0A55F66F-0712-4EDC-AEAE-75980F82D666}"/>
              </a:ext>
            </a:extLst>
          </p:cNvPr>
          <p:cNvSpPr>
            <a:spLocks noGrp="1"/>
          </p:cNvSpPr>
          <p:nvPr>
            <p:ph idx="1"/>
          </p:nvPr>
        </p:nvSpPr>
        <p:spPr>
          <a:xfrm>
            <a:off x="628650" y="1967164"/>
            <a:ext cx="7886700" cy="3759743"/>
          </a:xfrm>
        </p:spPr>
        <p:txBody>
          <a:bodyPr>
            <a:normAutofit/>
          </a:bodyPr>
          <a:lstStyle/>
          <a:p>
            <a:r>
              <a:rPr lang="en-US" dirty="0"/>
              <a:t>Understand the architecture of various networking technologies 	</a:t>
            </a:r>
          </a:p>
          <a:p>
            <a:r>
              <a:rPr lang="en-US" dirty="0"/>
              <a:t>Analyze the requirements of the organization and able to select the appropriate topology and structure of networks. 	</a:t>
            </a:r>
          </a:p>
          <a:p>
            <a:r>
              <a:rPr lang="en-US" dirty="0"/>
              <a:t>Have operational knowledge of managing the networks of organization. 	</a:t>
            </a:r>
          </a:p>
          <a:p>
            <a:r>
              <a:rPr lang="en-US" dirty="0"/>
              <a:t>Design the network for organization with better network efficiency parameters 	</a:t>
            </a:r>
          </a:p>
          <a:p>
            <a:endParaRPr lang="en-US" dirty="0"/>
          </a:p>
          <a:p>
            <a:endParaRPr lang="en-CA" dirty="0"/>
          </a:p>
        </p:txBody>
      </p:sp>
    </p:spTree>
    <p:extLst>
      <p:ext uri="{BB962C8B-B14F-4D97-AF65-F5344CB8AC3E}">
        <p14:creationId xmlns:p14="http://schemas.microsoft.com/office/powerpoint/2010/main" val="1070342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normAutofit/>
          </a:bodyPr>
          <a:lstStyle/>
          <a:p>
            <a:r>
              <a:rPr lang="en-US" altLang="en-US" dirty="0">
                <a:ea typeface="Open Sans Semibold" charset="0"/>
                <a:cs typeface="Open Sans Semibold" charset="0"/>
              </a:rPr>
              <a:t>Session Layer</a:t>
            </a:r>
          </a:p>
        </p:txBody>
      </p:sp>
      <p:sp>
        <p:nvSpPr>
          <p:cNvPr id="3" name="Content Placeholder 2"/>
          <p:cNvSpPr>
            <a:spLocks noGrp="1"/>
          </p:cNvSpPr>
          <p:nvPr>
            <p:ph idx="1"/>
          </p:nvPr>
        </p:nvSpPr>
        <p:spPr/>
        <p:txBody>
          <a:bodyPr rtlCol="0"/>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algn="just">
              <a:defRPr/>
            </a:pPr>
            <a:r>
              <a:rPr lang="en-US" altLang="en-US" dirty="0"/>
              <a:t>The session layer is responsible for </a:t>
            </a:r>
            <a:r>
              <a:rPr lang="en-US" altLang="en-US" dirty="0">
                <a:solidFill>
                  <a:srgbClr val="C00000"/>
                </a:solidFill>
              </a:rPr>
              <a:t>dialog control and synchronization</a:t>
            </a:r>
            <a:r>
              <a:rPr lang="en-US" altLang="en-US" dirty="0"/>
              <a:t>.</a:t>
            </a:r>
          </a:p>
          <a:p>
            <a:pPr>
              <a:defRPr/>
            </a:pPr>
            <a:endParaRPr lang="en-US" dirty="0"/>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1310243" y="1143000"/>
            <a:ext cx="6523513" cy="3035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5310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0ED1-B1FF-9948-8B7B-687E787C462D}"/>
              </a:ext>
            </a:extLst>
          </p:cNvPr>
          <p:cNvSpPr>
            <a:spLocks noGrp="1"/>
          </p:cNvSpPr>
          <p:nvPr>
            <p:ph type="title"/>
          </p:nvPr>
        </p:nvSpPr>
        <p:spPr/>
        <p:txBody>
          <a:bodyPr/>
          <a:lstStyle/>
          <a:p>
            <a:r>
              <a:rPr lang="en-US" altLang="en-US" dirty="0">
                <a:ea typeface="Open Sans Semibold" charset="0"/>
                <a:cs typeface="Open Sans Semibold" charset="0"/>
              </a:rPr>
              <a:t>Session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3B6F4DF8-D795-5F49-B8E9-CB3EAEF34E4B}"/>
              </a:ext>
            </a:extLst>
          </p:cNvPr>
          <p:cNvSpPr>
            <a:spLocks noGrp="1"/>
          </p:cNvSpPr>
          <p:nvPr>
            <p:ph idx="1"/>
          </p:nvPr>
        </p:nvSpPr>
        <p:spPr/>
        <p:txBody>
          <a:bodyPr/>
          <a:lstStyle/>
          <a:p>
            <a:pPr algn="just"/>
            <a:r>
              <a:rPr lang="en-US" dirty="0"/>
              <a:t>This layer is network dialog controller – establishes, maintains, synchronizes the interaction among computers.</a:t>
            </a:r>
          </a:p>
          <a:p>
            <a:pPr algn="just"/>
            <a:r>
              <a:rPr lang="en-US" dirty="0"/>
              <a:t>Session layer is concerned with:</a:t>
            </a:r>
          </a:p>
          <a:p>
            <a:pPr lvl="1" algn="just"/>
            <a:r>
              <a:rPr lang="en-US" dirty="0"/>
              <a:t>Dialog control</a:t>
            </a:r>
          </a:p>
          <a:p>
            <a:pPr lvl="1" algn="just"/>
            <a:r>
              <a:rPr lang="en-US" dirty="0"/>
              <a:t>Synchronization </a:t>
            </a:r>
          </a:p>
          <a:p>
            <a:pPr algn="just"/>
            <a:endParaRPr lang="en-US" dirty="0"/>
          </a:p>
        </p:txBody>
      </p:sp>
    </p:spTree>
    <p:extLst>
      <p:ext uri="{BB962C8B-B14F-4D97-AF65-F5344CB8AC3E}">
        <p14:creationId xmlns:p14="http://schemas.microsoft.com/office/powerpoint/2010/main" val="366807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normAutofit/>
          </a:bodyPr>
          <a:lstStyle/>
          <a:p>
            <a:r>
              <a:rPr lang="en-US" altLang="en-US" dirty="0">
                <a:ea typeface="Open Sans Semibold" charset="0"/>
                <a:cs typeface="Open Sans Semibold" charset="0"/>
              </a:rPr>
              <a:t>Presentation Layer</a:t>
            </a:r>
          </a:p>
        </p:txBody>
      </p:sp>
      <p:sp>
        <p:nvSpPr>
          <p:cNvPr id="3" name="Content Placeholder 2"/>
          <p:cNvSpPr>
            <a:spLocks noGrp="1"/>
          </p:cNvSpPr>
          <p:nvPr>
            <p:ph idx="1"/>
          </p:nvPr>
        </p:nvSpPr>
        <p:spPr/>
        <p:txBody>
          <a:bodyPr rtlCol="0"/>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lgn="just">
              <a:defRPr/>
            </a:pPr>
            <a:r>
              <a:rPr lang="en-US" altLang="en-US" dirty="0"/>
              <a:t>The presentation layer is responsible for </a:t>
            </a:r>
            <a:r>
              <a:rPr lang="en-US" altLang="en-US" dirty="0">
                <a:solidFill>
                  <a:srgbClr val="C00000"/>
                </a:solidFill>
              </a:rPr>
              <a:t>translation, compression, and encryption</a:t>
            </a:r>
            <a:r>
              <a:rPr lang="en-US" altLang="en-US" dirty="0"/>
              <a:t>.</a:t>
            </a:r>
          </a:p>
          <a:p>
            <a:pPr>
              <a:defRPr/>
            </a:pPr>
            <a:endParaRPr lang="en-US" dirty="0"/>
          </a:p>
        </p:txBody>
      </p:sp>
      <p:pic>
        <p:nvPicPr>
          <p:cNvPr id="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5288" y="1335474"/>
            <a:ext cx="7413423"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81208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2645-5A5F-364B-B23E-42314C898DD0}"/>
              </a:ext>
            </a:extLst>
          </p:cNvPr>
          <p:cNvSpPr>
            <a:spLocks noGrp="1"/>
          </p:cNvSpPr>
          <p:nvPr>
            <p:ph type="title"/>
          </p:nvPr>
        </p:nvSpPr>
        <p:spPr/>
        <p:txBody>
          <a:bodyPr/>
          <a:lstStyle/>
          <a:p>
            <a:r>
              <a:rPr lang="en-US" altLang="en-US" dirty="0">
                <a:ea typeface="Open Sans Semibold" charset="0"/>
                <a:cs typeface="Open Sans Semibold" charset="0"/>
              </a:rPr>
              <a:t>Presentation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28DE5090-98C8-0044-8EF5-5FE0C53FAB14}"/>
              </a:ext>
            </a:extLst>
          </p:cNvPr>
          <p:cNvSpPr>
            <a:spLocks noGrp="1"/>
          </p:cNvSpPr>
          <p:nvPr>
            <p:ph idx="1"/>
          </p:nvPr>
        </p:nvSpPr>
        <p:spPr/>
        <p:txBody>
          <a:bodyPr/>
          <a:lstStyle/>
          <a:p>
            <a:pPr algn="just"/>
            <a:r>
              <a:rPr lang="en-US" dirty="0"/>
              <a:t>This layer is concerned with the syntax which refers to order in which data is presented and semantics helps in interpreting a particular pattern.</a:t>
            </a:r>
          </a:p>
          <a:p>
            <a:pPr algn="just"/>
            <a:r>
              <a:rPr lang="en-US" dirty="0"/>
              <a:t>Presentation layer is responsible for:</a:t>
            </a:r>
          </a:p>
          <a:p>
            <a:pPr lvl="1" algn="just"/>
            <a:r>
              <a:rPr lang="en-US" dirty="0"/>
              <a:t>Translation</a:t>
            </a:r>
          </a:p>
          <a:p>
            <a:pPr lvl="1" algn="just"/>
            <a:r>
              <a:rPr lang="en-US" dirty="0"/>
              <a:t>Encryption</a:t>
            </a:r>
          </a:p>
          <a:p>
            <a:pPr lvl="1" algn="just"/>
            <a:r>
              <a:rPr lang="en-US" dirty="0"/>
              <a:t>Compression</a:t>
            </a:r>
          </a:p>
        </p:txBody>
      </p:sp>
    </p:spTree>
    <p:extLst>
      <p:ext uri="{BB962C8B-B14F-4D97-AF65-F5344CB8AC3E}">
        <p14:creationId xmlns:p14="http://schemas.microsoft.com/office/powerpoint/2010/main" val="375816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normAutofit/>
          </a:bodyPr>
          <a:lstStyle/>
          <a:p>
            <a:r>
              <a:rPr lang="en-US" altLang="en-US" dirty="0">
                <a:ea typeface="Open Sans Semibold" charset="0"/>
                <a:cs typeface="Open Sans Semibold" charset="0"/>
              </a:rPr>
              <a:t>Application Layer</a:t>
            </a:r>
          </a:p>
        </p:txBody>
      </p:sp>
      <p:sp>
        <p:nvSpPr>
          <p:cNvPr id="3" name="Content Placeholder 2"/>
          <p:cNvSpPr>
            <a:spLocks noGrp="1"/>
          </p:cNvSpPr>
          <p:nvPr>
            <p:ph idx="1"/>
          </p:nvPr>
        </p:nvSpPr>
        <p:spPr/>
        <p:txBody>
          <a:bodyPr rtlCol="0"/>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altLang="en-US" dirty="0"/>
          </a:p>
          <a:p>
            <a:pPr algn="just">
              <a:defRPr/>
            </a:pPr>
            <a:endParaRPr lang="en-US" altLang="en-US" sz="2100" dirty="0"/>
          </a:p>
          <a:p>
            <a:pPr algn="just">
              <a:defRPr/>
            </a:pPr>
            <a:r>
              <a:rPr lang="en-US" altLang="en-US" dirty="0"/>
              <a:t>The application layer is responsible for </a:t>
            </a:r>
            <a:r>
              <a:rPr lang="en-US" altLang="en-US" dirty="0">
                <a:solidFill>
                  <a:srgbClr val="C00000"/>
                </a:solidFill>
              </a:rPr>
              <a:t>providing services</a:t>
            </a:r>
            <a:r>
              <a:rPr lang="en-US" altLang="en-US" dirty="0">
                <a:solidFill>
                  <a:srgbClr val="FF0000"/>
                </a:solidFill>
              </a:rPr>
              <a:t> </a:t>
            </a:r>
            <a:r>
              <a:rPr lang="en-US" altLang="en-US" dirty="0"/>
              <a:t>to the user.</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0" y="1066800"/>
            <a:ext cx="6538200" cy="330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3273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fade">
                                      <p:cBhvr>
                                        <p:cTn id="1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0BE4-11E1-9241-98C1-1AFA2E8F4055}"/>
              </a:ext>
            </a:extLst>
          </p:cNvPr>
          <p:cNvSpPr>
            <a:spLocks noGrp="1"/>
          </p:cNvSpPr>
          <p:nvPr>
            <p:ph type="title"/>
          </p:nvPr>
        </p:nvSpPr>
        <p:spPr/>
        <p:txBody>
          <a:bodyPr/>
          <a:lstStyle/>
          <a:p>
            <a:r>
              <a:rPr lang="en-US" altLang="en-US" dirty="0">
                <a:ea typeface="Open Sans Semibold" charset="0"/>
                <a:cs typeface="Open Sans Semibold" charset="0"/>
              </a:rPr>
              <a:t>Application Layer – </a:t>
            </a:r>
            <a:r>
              <a:rPr lang="en-US" altLang="en-US" dirty="0" err="1">
                <a:ea typeface="Open Sans Semibold" charset="0"/>
                <a:cs typeface="Open Sans Semibold" charset="0"/>
              </a:rPr>
              <a:t>Cont</a:t>
            </a:r>
            <a:r>
              <a:rPr lang="en-US" altLang="en-US" dirty="0">
                <a:ea typeface="Open Sans Semibold" charset="0"/>
                <a:cs typeface="Open Sans Semibold" charset="0"/>
              </a:rPr>
              <a:t>…</a:t>
            </a:r>
            <a:endParaRPr lang="en-US" dirty="0"/>
          </a:p>
        </p:txBody>
      </p:sp>
      <p:sp>
        <p:nvSpPr>
          <p:cNvPr id="3" name="Content Placeholder 2">
            <a:extLst>
              <a:ext uri="{FF2B5EF4-FFF2-40B4-BE49-F238E27FC236}">
                <a16:creationId xmlns:a16="http://schemas.microsoft.com/office/drawing/2014/main" id="{52FF1F7F-7EAC-2044-9560-7CBB59BA02AA}"/>
              </a:ext>
            </a:extLst>
          </p:cNvPr>
          <p:cNvSpPr>
            <a:spLocks noGrp="1"/>
          </p:cNvSpPr>
          <p:nvPr>
            <p:ph idx="1"/>
          </p:nvPr>
        </p:nvSpPr>
        <p:spPr/>
        <p:txBody>
          <a:bodyPr/>
          <a:lstStyle/>
          <a:p>
            <a:r>
              <a:rPr lang="en-US" dirty="0"/>
              <a:t>This layer provides various services like:</a:t>
            </a:r>
          </a:p>
          <a:p>
            <a:pPr lvl="1"/>
            <a:r>
              <a:rPr lang="en-US" dirty="0"/>
              <a:t>Network virtual terminal</a:t>
            </a:r>
          </a:p>
          <a:p>
            <a:pPr lvl="1"/>
            <a:r>
              <a:rPr lang="en-US" dirty="0"/>
              <a:t>File transfer, access and management</a:t>
            </a:r>
          </a:p>
          <a:p>
            <a:pPr lvl="1"/>
            <a:r>
              <a:rPr lang="en-US" dirty="0"/>
              <a:t>Mail services </a:t>
            </a:r>
          </a:p>
          <a:p>
            <a:pPr lvl="1"/>
            <a:r>
              <a:rPr lang="en-US" dirty="0"/>
              <a:t>Directory services</a:t>
            </a:r>
          </a:p>
        </p:txBody>
      </p:sp>
    </p:spTree>
    <p:extLst>
      <p:ext uri="{BB962C8B-B14F-4D97-AF65-F5344CB8AC3E}">
        <p14:creationId xmlns:p14="http://schemas.microsoft.com/office/powerpoint/2010/main" val="246514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a:bodyPr>
          <a:lstStyle/>
          <a:p>
            <a:r>
              <a:rPr lang="en-US" altLang="en-US" dirty="0">
                <a:ea typeface="Open Sans Semibold" charset="0"/>
                <a:cs typeface="Open Sans Semibold" charset="0"/>
              </a:rPr>
              <a:t>Summary – OSI Layer</a:t>
            </a:r>
          </a:p>
        </p:txBody>
      </p:sp>
      <p:sp>
        <p:nvSpPr>
          <p:cNvPr id="2" name="Content Placeholder 1"/>
          <p:cNvSpPr>
            <a:spLocks noGrp="1"/>
          </p:cNvSpPr>
          <p:nvPr>
            <p:ph idx="1"/>
          </p:nvPr>
        </p:nvSpPr>
        <p:spPr/>
        <p:txBody>
          <a:bodyPr/>
          <a:lstStyle/>
          <a:p>
            <a:endParaRPr lang="en-US" dirty="0"/>
          </a:p>
        </p:txBody>
      </p:sp>
      <p:sp>
        <p:nvSpPr>
          <p:cNvPr id="3" name="Rounded Rectangle 2"/>
          <p:cNvSpPr/>
          <p:nvPr/>
        </p:nvSpPr>
        <p:spPr>
          <a:xfrm>
            <a:off x="3467100" y="1524000"/>
            <a:ext cx="220980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a:t>
            </a:r>
          </a:p>
        </p:txBody>
      </p:sp>
      <p:sp>
        <p:nvSpPr>
          <p:cNvPr id="6" name="Rounded Rectangle 5"/>
          <p:cNvSpPr/>
          <p:nvPr/>
        </p:nvSpPr>
        <p:spPr>
          <a:xfrm>
            <a:off x="3455857" y="2134849"/>
            <a:ext cx="2209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Presentation</a:t>
            </a:r>
          </a:p>
        </p:txBody>
      </p:sp>
      <p:sp>
        <p:nvSpPr>
          <p:cNvPr id="7" name="Rounded Rectangle 6"/>
          <p:cNvSpPr/>
          <p:nvPr/>
        </p:nvSpPr>
        <p:spPr>
          <a:xfrm>
            <a:off x="3455857" y="2745698"/>
            <a:ext cx="2209800" cy="457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Session</a:t>
            </a:r>
          </a:p>
        </p:txBody>
      </p:sp>
      <p:sp>
        <p:nvSpPr>
          <p:cNvPr id="8" name="Rounded Rectangle 7"/>
          <p:cNvSpPr/>
          <p:nvPr/>
        </p:nvSpPr>
        <p:spPr>
          <a:xfrm>
            <a:off x="3455857" y="3394022"/>
            <a:ext cx="22098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Transport</a:t>
            </a:r>
          </a:p>
        </p:txBody>
      </p:sp>
      <p:sp>
        <p:nvSpPr>
          <p:cNvPr id="9" name="Rounded Rectangle 8"/>
          <p:cNvSpPr/>
          <p:nvPr/>
        </p:nvSpPr>
        <p:spPr>
          <a:xfrm>
            <a:off x="3455857" y="4042346"/>
            <a:ext cx="2209800" cy="457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Network </a:t>
            </a:r>
          </a:p>
        </p:txBody>
      </p:sp>
      <p:sp>
        <p:nvSpPr>
          <p:cNvPr id="10" name="Rounded Rectangle 9"/>
          <p:cNvSpPr/>
          <p:nvPr/>
        </p:nvSpPr>
        <p:spPr>
          <a:xfrm>
            <a:off x="3467100" y="4690670"/>
            <a:ext cx="22098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 link</a:t>
            </a:r>
          </a:p>
        </p:txBody>
      </p:sp>
      <p:sp>
        <p:nvSpPr>
          <p:cNvPr id="11" name="Rounded Rectangle 10"/>
          <p:cNvSpPr/>
          <p:nvPr/>
        </p:nvSpPr>
        <p:spPr>
          <a:xfrm>
            <a:off x="3467100" y="5345238"/>
            <a:ext cx="2209800" cy="457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a:t>
            </a:r>
          </a:p>
        </p:txBody>
      </p:sp>
      <p:sp>
        <p:nvSpPr>
          <p:cNvPr id="5" name="Rounded Rectangular Callout 4"/>
          <p:cNvSpPr/>
          <p:nvPr/>
        </p:nvSpPr>
        <p:spPr>
          <a:xfrm>
            <a:off x="5873646" y="1131490"/>
            <a:ext cx="2362200" cy="905655"/>
          </a:xfrm>
          <a:prstGeom prst="wedgeRoundRectCallout">
            <a:avLst>
              <a:gd name="adj1" fmla="val -58185"/>
              <a:gd name="adj2" fmla="val 1517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To allow access to network resource</a:t>
            </a:r>
          </a:p>
        </p:txBody>
      </p:sp>
      <p:sp>
        <p:nvSpPr>
          <p:cNvPr id="13" name="Rounded Rectangular Callout 12"/>
          <p:cNvSpPr/>
          <p:nvPr/>
        </p:nvSpPr>
        <p:spPr>
          <a:xfrm>
            <a:off x="685799" y="1729536"/>
            <a:ext cx="2537085" cy="785019"/>
          </a:xfrm>
          <a:prstGeom prst="wedgeRoundRectCallout">
            <a:avLst>
              <a:gd name="adj1" fmla="val 58354"/>
              <a:gd name="adj2" fmla="val 3427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To translate, encrypt and compress data</a:t>
            </a:r>
          </a:p>
        </p:txBody>
      </p:sp>
      <p:sp>
        <p:nvSpPr>
          <p:cNvPr id="14" name="Rounded Rectangular Callout 13"/>
          <p:cNvSpPr/>
          <p:nvPr/>
        </p:nvSpPr>
        <p:spPr>
          <a:xfrm>
            <a:off x="381001" y="2878735"/>
            <a:ext cx="2841883" cy="1030573"/>
          </a:xfrm>
          <a:prstGeom prst="wedgeRoundRectCallout">
            <a:avLst>
              <a:gd name="adj1" fmla="val 58354"/>
              <a:gd name="adj2" fmla="val 3427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To provide reliable process-to-process message delivery and error recovery</a:t>
            </a:r>
          </a:p>
        </p:txBody>
      </p:sp>
      <p:sp>
        <p:nvSpPr>
          <p:cNvPr id="15" name="Rounded Rectangular Callout 14"/>
          <p:cNvSpPr/>
          <p:nvPr/>
        </p:nvSpPr>
        <p:spPr>
          <a:xfrm>
            <a:off x="5862402" y="2418637"/>
            <a:ext cx="2519597" cy="785019"/>
          </a:xfrm>
          <a:prstGeom prst="wedgeRoundRectCallout">
            <a:avLst>
              <a:gd name="adj1" fmla="val -58185"/>
              <a:gd name="adj2" fmla="val 1517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To establish, manage and terminate sessions</a:t>
            </a:r>
          </a:p>
        </p:txBody>
      </p:sp>
      <p:sp>
        <p:nvSpPr>
          <p:cNvPr id="16" name="Rounded Rectangular Callout 15"/>
          <p:cNvSpPr/>
          <p:nvPr/>
        </p:nvSpPr>
        <p:spPr>
          <a:xfrm>
            <a:off x="5862402" y="3585147"/>
            <a:ext cx="2748198" cy="1046545"/>
          </a:xfrm>
          <a:prstGeom prst="wedgeRoundRectCallout">
            <a:avLst>
              <a:gd name="adj1" fmla="val -58185"/>
              <a:gd name="adj2" fmla="val 1517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To move packets from source to destination; To provide internetworking</a:t>
            </a:r>
          </a:p>
        </p:txBody>
      </p:sp>
      <p:sp>
        <p:nvSpPr>
          <p:cNvPr id="17" name="Rounded Rectangular Callout 16"/>
          <p:cNvSpPr/>
          <p:nvPr/>
        </p:nvSpPr>
        <p:spPr>
          <a:xfrm>
            <a:off x="5892382" y="5019563"/>
            <a:ext cx="2718218" cy="1152637"/>
          </a:xfrm>
          <a:prstGeom prst="wedgeRoundRectCallout">
            <a:avLst>
              <a:gd name="adj1" fmla="val -58185"/>
              <a:gd name="adj2" fmla="val -823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To transmit bits over a medium; To provide mechanical &amp; electrical specification</a:t>
            </a:r>
          </a:p>
        </p:txBody>
      </p:sp>
      <p:sp>
        <p:nvSpPr>
          <p:cNvPr id="18" name="Rounded Rectangular Callout 17"/>
          <p:cNvSpPr/>
          <p:nvPr/>
        </p:nvSpPr>
        <p:spPr>
          <a:xfrm>
            <a:off x="737016" y="4362851"/>
            <a:ext cx="2537085" cy="982387"/>
          </a:xfrm>
          <a:prstGeom prst="wedgeRoundRectCallout">
            <a:avLst>
              <a:gd name="adj1" fmla="val 58354"/>
              <a:gd name="adj2" fmla="val -4286"/>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To organize bits into frames; To provide hop-to-hop delivery</a:t>
            </a:r>
          </a:p>
        </p:txBody>
      </p:sp>
    </p:spTree>
    <p:extLst>
      <p:ext uri="{BB962C8B-B14F-4D97-AF65-F5344CB8AC3E}">
        <p14:creationId xmlns:p14="http://schemas.microsoft.com/office/powerpoint/2010/main" val="45611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5" grpId="0" animBg="1"/>
      <p:bldP spid="13" grpId="0" animBg="1"/>
      <p:bldP spid="14" grpId="0" animBg="1"/>
      <p:bldP spid="15" grpId="0" animBg="1"/>
      <p:bldP spid="16" grpId="0" animBg="1"/>
      <p:bldP spid="17" grpId="0" animBg="1"/>
      <p:bldP spid="1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noAutofit/>
          </a:bodyPr>
          <a:lstStyle/>
          <a:p>
            <a:r>
              <a:rPr lang="en-IN" altLang="en-US" sz="3600" dirty="0">
                <a:ea typeface="Times New Roman" charset="0"/>
                <a:cs typeface="Times New Roman" charset="0"/>
              </a:rPr>
              <a:t>TCP/IP Reference Model </a:t>
            </a:r>
            <a:br>
              <a:rPr lang="en-IN" altLang="en-US" sz="3600" dirty="0">
                <a:ea typeface="Times New Roman" charset="0"/>
                <a:cs typeface="Times New Roman" charset="0"/>
              </a:rPr>
            </a:br>
            <a:r>
              <a:rPr lang="en-IN" altLang="en-US" sz="1800" dirty="0">
                <a:ea typeface="Times New Roman" charset="0"/>
                <a:cs typeface="Times New Roman" charset="0"/>
              </a:rPr>
              <a:t>(Transmission Control Protocol/Internet Protocol)</a:t>
            </a:r>
          </a:p>
        </p:txBody>
      </p:sp>
      <p:sp>
        <p:nvSpPr>
          <p:cNvPr id="2" name="Content Placeholder 1"/>
          <p:cNvSpPr>
            <a:spLocks noGrp="1"/>
          </p:cNvSpPr>
          <p:nvPr>
            <p:ph idx="1"/>
          </p:nvPr>
        </p:nvSpPr>
        <p:spPr/>
        <p:txBody>
          <a:bodyPr/>
          <a:lstStyle/>
          <a:p>
            <a:pPr marL="342848" indent="-342848" algn="just">
              <a:defRPr/>
            </a:pPr>
            <a:r>
              <a:rPr lang="en-IN" dirty="0"/>
              <a:t>It was originally defined as having </a:t>
            </a:r>
            <a:r>
              <a:rPr lang="en-IN" dirty="0">
                <a:solidFill>
                  <a:srgbClr val="C00000"/>
                </a:solidFill>
              </a:rPr>
              <a:t>five </a:t>
            </a:r>
            <a:r>
              <a:rPr lang="en-IN" dirty="0"/>
              <a:t>layers: </a:t>
            </a:r>
          </a:p>
          <a:p>
            <a:pPr marL="342848" indent="-342848" algn="just">
              <a:defRPr/>
            </a:pPr>
            <a:r>
              <a:rPr lang="en-IN" dirty="0"/>
              <a:t>TCP/IP is a </a:t>
            </a:r>
            <a:r>
              <a:rPr lang="en-IN" dirty="0">
                <a:solidFill>
                  <a:srgbClr val="C00000"/>
                </a:solidFill>
              </a:rPr>
              <a:t>set of protocols </a:t>
            </a:r>
            <a:r>
              <a:rPr lang="en-IN" dirty="0"/>
              <a:t>developed to allow cooperating computers to share resources across the network.</a:t>
            </a:r>
          </a:p>
          <a:p>
            <a:pPr marL="785759" lvl="1" indent="-342848" algn="just">
              <a:buFont typeface="+mj-lt"/>
              <a:buAutoNum type="arabicPeriod"/>
              <a:defRPr/>
            </a:pPr>
            <a:r>
              <a:rPr lang="en-IN" dirty="0"/>
              <a:t>Application Layer</a:t>
            </a:r>
          </a:p>
          <a:p>
            <a:pPr marL="785759" lvl="1" indent="-342848" algn="just">
              <a:buFont typeface="+mj-lt"/>
              <a:buAutoNum type="arabicPeriod"/>
              <a:defRPr/>
            </a:pPr>
            <a:r>
              <a:rPr lang="en-IN" dirty="0"/>
              <a:t>Transport Layer</a:t>
            </a:r>
          </a:p>
          <a:p>
            <a:pPr marL="785759" lvl="1" indent="-342848" algn="just">
              <a:buFont typeface="+mj-lt"/>
              <a:buAutoNum type="arabicPeriod"/>
              <a:defRPr/>
            </a:pPr>
            <a:r>
              <a:rPr lang="en-IN" dirty="0"/>
              <a:t>Network Layer</a:t>
            </a:r>
          </a:p>
          <a:p>
            <a:pPr marL="785759" lvl="1" indent="-342848" algn="just">
              <a:buFont typeface="+mj-lt"/>
              <a:buAutoNum type="arabicPeriod"/>
              <a:defRPr/>
            </a:pPr>
            <a:r>
              <a:rPr lang="en-IN" dirty="0"/>
              <a:t>Data Link Layer</a:t>
            </a:r>
          </a:p>
          <a:p>
            <a:pPr marL="785759" lvl="1" indent="-342848" algn="just">
              <a:buFont typeface="+mj-lt"/>
              <a:buAutoNum type="arabicPeriod"/>
              <a:defRPr/>
            </a:pPr>
            <a:r>
              <a:rPr lang="en-IN" dirty="0"/>
              <a:t>Physical Network</a:t>
            </a:r>
          </a:p>
          <a:p>
            <a:endParaRPr lang="en-US" dirty="0"/>
          </a:p>
        </p:txBody>
      </p:sp>
    </p:spTree>
    <p:extLst>
      <p:ext uri="{BB962C8B-B14F-4D97-AF65-F5344CB8AC3E}">
        <p14:creationId xmlns:p14="http://schemas.microsoft.com/office/powerpoint/2010/main" val="160203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normAutofit/>
          </a:bodyPr>
          <a:lstStyle/>
          <a:p>
            <a:r>
              <a:rPr lang="en-US" altLang="en-US" dirty="0">
                <a:ea typeface="Open Sans Semibold" charset="0"/>
                <a:cs typeface="Open Sans Semibold" charset="0"/>
              </a:rPr>
              <a:t>TCP/IP Model Architecture</a:t>
            </a:r>
          </a:p>
        </p:txBody>
      </p:sp>
      <p:sp>
        <p:nvSpPr>
          <p:cNvPr id="2" name="Content Placeholder 1"/>
          <p:cNvSpPr>
            <a:spLocks noGrp="1"/>
          </p:cNvSpPr>
          <p:nvPr>
            <p:ph idx="1"/>
          </p:nvPr>
        </p:nvSpPr>
        <p:spPr/>
        <p:txBody>
          <a:bodyPr/>
          <a:lstStyle/>
          <a:p>
            <a:endParaRPr lang="en-US" dirty="0"/>
          </a:p>
        </p:txBody>
      </p:sp>
      <p:pic>
        <p:nvPicPr>
          <p:cNvPr id="3" name="Picture 2"/>
          <p:cNvPicPr>
            <a:picLocks noChangeAspect="1"/>
          </p:cNvPicPr>
          <p:nvPr/>
        </p:nvPicPr>
        <p:blipFill>
          <a:blip r:embed="rId2"/>
          <a:stretch>
            <a:fillRect/>
          </a:stretch>
        </p:blipFill>
        <p:spPr>
          <a:xfrm>
            <a:off x="1425575" y="1371600"/>
            <a:ext cx="6292850" cy="4837155"/>
          </a:xfrm>
          <a:prstGeom prst="rect">
            <a:avLst/>
          </a:prstGeom>
        </p:spPr>
      </p:pic>
    </p:spTree>
    <p:extLst>
      <p:ext uri="{BB962C8B-B14F-4D97-AF65-F5344CB8AC3E}">
        <p14:creationId xmlns:p14="http://schemas.microsoft.com/office/powerpoint/2010/main" val="325725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Difference</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4063850263"/>
              </p:ext>
            </p:extLst>
          </p:nvPr>
        </p:nvGraphicFramePr>
        <p:xfrm>
          <a:off x="183355" y="1203960"/>
          <a:ext cx="8763000" cy="1030986"/>
        </p:xfrm>
        <a:graphic>
          <a:graphicData uri="http://schemas.openxmlformats.org/drawingml/2006/table">
            <a:tbl>
              <a:tblPr firstRow="1" bandRow="1">
                <a:tableStyleId>{6E25E649-3F16-4E02-A733-19D2CDBF48F0}</a:tableStyleId>
              </a:tblPr>
              <a:tblGrid>
                <a:gridCol w="46101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370840">
                <a:tc>
                  <a:txBody>
                    <a:bodyPr/>
                    <a:lstStyle/>
                    <a:p>
                      <a:pPr marL="0" indent="0" algn="ctr">
                        <a:lnSpc>
                          <a:spcPct val="115000"/>
                        </a:lnSpc>
                        <a:spcAft>
                          <a:spcPts val="0"/>
                        </a:spcAft>
                        <a:tabLst/>
                      </a:pPr>
                      <a:r>
                        <a:rPr lang="en-US" sz="2000" dirty="0">
                          <a:effectLst/>
                        </a:rPr>
                        <a:t>OSI</a:t>
                      </a:r>
                    </a:p>
                    <a:p>
                      <a:pPr marL="0" indent="0" algn="ctr">
                        <a:lnSpc>
                          <a:spcPct val="115000"/>
                        </a:lnSpc>
                        <a:spcAft>
                          <a:spcPts val="0"/>
                        </a:spcAft>
                        <a:tabLst/>
                      </a:pPr>
                      <a:r>
                        <a:rPr lang="en-US" sz="2000" dirty="0">
                          <a:effectLst/>
                        </a:rPr>
                        <a:t>(Open System Interconnection)</a:t>
                      </a:r>
                      <a:endParaRPr lang="en-US" sz="2000" dirty="0">
                        <a:effectLst/>
                        <a:latin typeface="Calibri" charset="0"/>
                        <a:ea typeface="Times New Roman" charset="0"/>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000" dirty="0">
                          <a:effectLst/>
                        </a:rPr>
                        <a:t>TCP/IP </a:t>
                      </a:r>
                    </a:p>
                    <a:p>
                      <a:pPr algn="ctr">
                        <a:lnSpc>
                          <a:spcPct val="115000"/>
                        </a:lnSpc>
                        <a:spcAft>
                          <a:spcPts val="0"/>
                        </a:spcAft>
                      </a:pPr>
                      <a:r>
                        <a:rPr lang="en-US" sz="2000" dirty="0">
                          <a:effectLst/>
                        </a:rPr>
                        <a:t>(Transmission Control Protocol/ Internet Protocol)</a:t>
                      </a:r>
                      <a:endParaRPr lang="en-US" sz="2000" dirty="0">
                        <a:effectLst/>
                        <a:latin typeface="Calibri" charset="0"/>
                        <a:ea typeface="Times New Roman" charset="0"/>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05839621"/>
              </p:ext>
            </p:extLst>
          </p:nvPr>
        </p:nvGraphicFramePr>
        <p:xfrm>
          <a:off x="183353" y="2600960"/>
          <a:ext cx="8763004" cy="103098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618565">
                <a:tc>
                  <a:txBody>
                    <a:bodyPr/>
                    <a:lstStyle/>
                    <a:p>
                      <a:pPr marL="0" indent="0" algn="just">
                        <a:lnSpc>
                          <a:spcPct val="115000"/>
                        </a:lnSpc>
                        <a:spcAft>
                          <a:spcPts val="0"/>
                        </a:spcAft>
                        <a:tabLst/>
                      </a:pPr>
                      <a:r>
                        <a:rPr lang="en-US" sz="2000" b="0" dirty="0">
                          <a:effectLst/>
                        </a:rPr>
                        <a:t>OSI provides layer functioning and also defines functions of all the layers</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TCP/IP model is more based on protocols and protocols are not flexible with other layers</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931176471"/>
              </p:ext>
            </p:extLst>
          </p:nvPr>
        </p:nvGraphicFramePr>
        <p:xfrm>
          <a:off x="183353" y="3649980"/>
          <a:ext cx="8763004" cy="103098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618565">
                <a:tc>
                  <a:txBody>
                    <a:bodyPr/>
                    <a:lstStyle/>
                    <a:p>
                      <a:pPr algn="just">
                        <a:lnSpc>
                          <a:spcPct val="115000"/>
                        </a:lnSpc>
                        <a:spcAft>
                          <a:spcPts val="0"/>
                        </a:spcAft>
                      </a:pPr>
                      <a:r>
                        <a:rPr lang="en-US" sz="2000" b="0" dirty="0">
                          <a:effectLst/>
                        </a:rPr>
                        <a:t>In OSI model the transport layer guarantees the delivery of packets</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In TCP/IP model the transport layer does not guarantees delivery of packets</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29899217"/>
              </p:ext>
            </p:extLst>
          </p:nvPr>
        </p:nvGraphicFramePr>
        <p:xfrm>
          <a:off x="183353" y="4699000"/>
          <a:ext cx="8763004" cy="32994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309282">
                <a:tc>
                  <a:txBody>
                    <a:bodyPr/>
                    <a:lstStyle/>
                    <a:p>
                      <a:pPr>
                        <a:lnSpc>
                          <a:spcPct val="115000"/>
                        </a:lnSpc>
                        <a:spcAft>
                          <a:spcPts val="0"/>
                        </a:spcAft>
                      </a:pPr>
                      <a:r>
                        <a:rPr lang="en-US" sz="2000" b="0" dirty="0">
                          <a:effectLst/>
                        </a:rPr>
                        <a:t>Follows horizontal approach</a:t>
                      </a:r>
                      <a:endParaRPr lang="en-US" sz="2000" b="0" dirty="0">
                        <a:effectLst/>
                        <a:latin typeface="Calibri" charset="0"/>
                        <a:ea typeface="Times New Roman" charset="0"/>
                        <a:cs typeface="Times New Roman" charset="0"/>
                      </a:endParaRPr>
                    </a:p>
                  </a:txBody>
                  <a:tcPr marL="68580" marR="68580" marT="0" marB="0"/>
                </a:tc>
                <a:tc>
                  <a:txBody>
                    <a:bodyPr/>
                    <a:lstStyle/>
                    <a:p>
                      <a:pPr>
                        <a:lnSpc>
                          <a:spcPct val="115000"/>
                        </a:lnSpc>
                        <a:spcAft>
                          <a:spcPts val="0"/>
                        </a:spcAft>
                      </a:pPr>
                      <a:r>
                        <a:rPr lang="en-US" sz="2000" b="0" dirty="0">
                          <a:effectLst/>
                        </a:rPr>
                        <a:t>Follows vertical approach</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056689467"/>
              </p:ext>
            </p:extLst>
          </p:nvPr>
        </p:nvGraphicFramePr>
        <p:xfrm>
          <a:off x="183353" y="5046980"/>
          <a:ext cx="8763004" cy="68046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309282">
                <a:tc>
                  <a:txBody>
                    <a:bodyPr/>
                    <a:lstStyle/>
                    <a:p>
                      <a:pPr>
                        <a:lnSpc>
                          <a:spcPct val="115000"/>
                        </a:lnSpc>
                        <a:spcAft>
                          <a:spcPts val="0"/>
                        </a:spcAft>
                      </a:pPr>
                      <a:r>
                        <a:rPr lang="en-US" sz="2000" b="0" dirty="0">
                          <a:effectLst/>
                        </a:rPr>
                        <a:t>OSI model has a separate presentation layer</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TCP/IP doesn’t have a separate presentation layer</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914955582"/>
              </p:ext>
            </p:extLst>
          </p:nvPr>
        </p:nvGraphicFramePr>
        <p:xfrm>
          <a:off x="183353" y="5745480"/>
          <a:ext cx="8763004" cy="68046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309282">
                <a:tc>
                  <a:txBody>
                    <a:bodyPr/>
                    <a:lstStyle/>
                    <a:p>
                      <a:pPr>
                        <a:lnSpc>
                          <a:spcPct val="115000"/>
                        </a:lnSpc>
                        <a:spcAft>
                          <a:spcPts val="0"/>
                        </a:spcAft>
                      </a:pPr>
                      <a:r>
                        <a:rPr lang="en-US" sz="2000" b="0" dirty="0">
                          <a:effectLst/>
                        </a:rPr>
                        <a:t>OSI is a general model</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TCP/IP model cannot be used in any other application</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81321846"/>
              </p:ext>
            </p:extLst>
          </p:nvPr>
        </p:nvGraphicFramePr>
        <p:xfrm>
          <a:off x="183353" y="2252980"/>
          <a:ext cx="8763004" cy="32994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309282">
                <a:tc>
                  <a:txBody>
                    <a:bodyPr/>
                    <a:lstStyle/>
                    <a:p>
                      <a:pPr>
                        <a:lnSpc>
                          <a:spcPct val="115000"/>
                        </a:lnSpc>
                        <a:spcAft>
                          <a:spcPts val="0"/>
                        </a:spcAft>
                      </a:pPr>
                      <a:r>
                        <a:rPr lang="en-US" sz="2000" b="0" dirty="0">
                          <a:effectLst/>
                        </a:rPr>
                        <a:t>It has 7 layers</a:t>
                      </a:r>
                      <a:endParaRPr lang="en-US" sz="2000" b="0" dirty="0">
                        <a:effectLst/>
                        <a:latin typeface="Calibri" charset="0"/>
                        <a:ea typeface="Times New Roman" charset="0"/>
                        <a:cs typeface="Times New Roman" charset="0"/>
                      </a:endParaRPr>
                    </a:p>
                  </a:txBody>
                  <a:tcPr marL="68580" marR="68580" marT="0" marB="0"/>
                </a:tc>
                <a:tc>
                  <a:txBody>
                    <a:bodyPr/>
                    <a:lstStyle/>
                    <a:p>
                      <a:pPr>
                        <a:lnSpc>
                          <a:spcPct val="115000"/>
                        </a:lnSpc>
                        <a:spcAft>
                          <a:spcPts val="0"/>
                        </a:spcAft>
                      </a:pPr>
                      <a:r>
                        <a:rPr lang="en-US" sz="2000" b="0" dirty="0">
                          <a:effectLst/>
                        </a:rPr>
                        <a:t>It has 5 layers</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1192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AAF-8090-4846-847F-E6E3FC5B3B5A}"/>
              </a:ext>
            </a:extLst>
          </p:cNvPr>
          <p:cNvSpPr>
            <a:spLocks noGrp="1"/>
          </p:cNvSpPr>
          <p:nvPr>
            <p:ph type="title"/>
          </p:nvPr>
        </p:nvSpPr>
        <p:spPr/>
        <p:txBody>
          <a:bodyPr/>
          <a:lstStyle/>
          <a:p>
            <a:r>
              <a:rPr lang="en-CA" dirty="0"/>
              <a:t>Pre requisites for this course </a:t>
            </a:r>
          </a:p>
        </p:txBody>
      </p:sp>
      <p:sp>
        <p:nvSpPr>
          <p:cNvPr id="3" name="Content Placeholder 2">
            <a:extLst>
              <a:ext uri="{FF2B5EF4-FFF2-40B4-BE49-F238E27FC236}">
                <a16:creationId xmlns:a16="http://schemas.microsoft.com/office/drawing/2014/main" id="{5E3DC878-81B7-415A-929D-F4895478B513}"/>
              </a:ext>
            </a:extLst>
          </p:cNvPr>
          <p:cNvSpPr>
            <a:spLocks noGrp="1"/>
          </p:cNvSpPr>
          <p:nvPr>
            <p:ph idx="1"/>
          </p:nvPr>
        </p:nvSpPr>
        <p:spPr/>
        <p:txBody>
          <a:bodyPr/>
          <a:lstStyle/>
          <a:p>
            <a:r>
              <a:rPr lang="en-CA" dirty="0"/>
              <a:t>Knowledge of a programming language: C or C++ and basic platform knowledge of Linux</a:t>
            </a:r>
          </a:p>
          <a:p>
            <a:r>
              <a:rPr lang="en-CA" dirty="0"/>
              <a:t>You should be able to convert high level descriptive algorithm into a working program using C/C++ programming language</a:t>
            </a:r>
          </a:p>
          <a:p>
            <a:r>
              <a:rPr lang="en-CA" dirty="0"/>
              <a:t>Knowledge of basic mathematics, such as: Basic Discrete mathematics</a:t>
            </a:r>
          </a:p>
          <a:p>
            <a:endParaRPr lang="en-CA" dirty="0"/>
          </a:p>
          <a:p>
            <a:endParaRPr lang="en-CA" dirty="0"/>
          </a:p>
        </p:txBody>
      </p:sp>
    </p:spTree>
    <p:extLst>
      <p:ext uri="{BB962C8B-B14F-4D97-AF65-F5344CB8AC3E}">
        <p14:creationId xmlns:p14="http://schemas.microsoft.com/office/powerpoint/2010/main" val="150506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 </a:t>
            </a:r>
            <a:r>
              <a:rPr lang="en-US" dirty="0" err="1"/>
              <a:t>Cont</a:t>
            </a:r>
            <a:r>
              <a:rPr lang="is-IS" dirty="0"/>
              <a:t>…</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72099908"/>
              </p:ext>
            </p:extLst>
          </p:nvPr>
        </p:nvGraphicFramePr>
        <p:xfrm>
          <a:off x="190498" y="1177057"/>
          <a:ext cx="8763000" cy="1030986"/>
        </p:xfrm>
        <a:graphic>
          <a:graphicData uri="http://schemas.openxmlformats.org/drawingml/2006/table">
            <a:tbl>
              <a:tblPr firstRow="1" bandRow="1">
                <a:tableStyleId>{6E25E649-3F16-4E02-A733-19D2CDBF48F0}</a:tableStyleId>
              </a:tblPr>
              <a:tblGrid>
                <a:gridCol w="46101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370840">
                <a:tc>
                  <a:txBody>
                    <a:bodyPr/>
                    <a:lstStyle/>
                    <a:p>
                      <a:pPr marL="0" indent="0" algn="ctr">
                        <a:lnSpc>
                          <a:spcPct val="115000"/>
                        </a:lnSpc>
                        <a:spcAft>
                          <a:spcPts val="0"/>
                        </a:spcAft>
                        <a:tabLst/>
                      </a:pPr>
                      <a:r>
                        <a:rPr lang="en-US" sz="2000" dirty="0">
                          <a:effectLst/>
                        </a:rPr>
                        <a:t>OSI</a:t>
                      </a:r>
                    </a:p>
                    <a:p>
                      <a:pPr marL="0" indent="0" algn="ctr">
                        <a:lnSpc>
                          <a:spcPct val="115000"/>
                        </a:lnSpc>
                        <a:spcAft>
                          <a:spcPts val="0"/>
                        </a:spcAft>
                        <a:tabLst/>
                      </a:pPr>
                      <a:r>
                        <a:rPr lang="en-US" sz="2000" dirty="0">
                          <a:effectLst/>
                        </a:rPr>
                        <a:t>(Open System Interconnection)</a:t>
                      </a:r>
                      <a:endParaRPr lang="en-US" sz="2000" dirty="0">
                        <a:effectLst/>
                        <a:latin typeface="Calibri" charset="0"/>
                        <a:ea typeface="Times New Roman" charset="0"/>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2000" dirty="0">
                          <a:effectLst/>
                        </a:rPr>
                        <a:t>TCP/IP </a:t>
                      </a:r>
                    </a:p>
                    <a:p>
                      <a:pPr algn="ctr">
                        <a:lnSpc>
                          <a:spcPct val="115000"/>
                        </a:lnSpc>
                        <a:spcAft>
                          <a:spcPts val="0"/>
                        </a:spcAft>
                      </a:pPr>
                      <a:r>
                        <a:rPr lang="en-US" sz="2000" dirty="0">
                          <a:effectLst/>
                        </a:rPr>
                        <a:t>(Transmission Control Protocol/ Internet Protocol)</a:t>
                      </a:r>
                      <a:endParaRPr lang="en-US" sz="2000" dirty="0">
                        <a:effectLst/>
                        <a:latin typeface="Calibri" charset="0"/>
                        <a:ea typeface="Times New Roman" charset="0"/>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09146164"/>
              </p:ext>
            </p:extLst>
          </p:nvPr>
        </p:nvGraphicFramePr>
        <p:xfrm>
          <a:off x="190494" y="2223913"/>
          <a:ext cx="8763004" cy="103098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618565">
                <a:tc>
                  <a:txBody>
                    <a:bodyPr/>
                    <a:lstStyle/>
                    <a:p>
                      <a:pPr algn="just">
                        <a:lnSpc>
                          <a:spcPct val="115000"/>
                        </a:lnSpc>
                        <a:spcAft>
                          <a:spcPts val="0"/>
                        </a:spcAft>
                      </a:pPr>
                      <a:r>
                        <a:rPr lang="en-US" sz="2000" b="0" dirty="0">
                          <a:effectLst/>
                        </a:rPr>
                        <a:t>Network layer of OSI model provide both connection oriented and connectionless service</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The Network layer in TCP/IP model provides connectionless service</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44308147"/>
              </p:ext>
            </p:extLst>
          </p:nvPr>
        </p:nvGraphicFramePr>
        <p:xfrm>
          <a:off x="190494" y="3270769"/>
          <a:ext cx="8763004" cy="68046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309282">
                <a:tc>
                  <a:txBody>
                    <a:bodyPr/>
                    <a:lstStyle/>
                    <a:p>
                      <a:pPr algn="just">
                        <a:lnSpc>
                          <a:spcPct val="115000"/>
                        </a:lnSpc>
                        <a:spcAft>
                          <a:spcPts val="0"/>
                        </a:spcAft>
                      </a:pPr>
                      <a:r>
                        <a:rPr lang="en-US" sz="2000" b="0" dirty="0">
                          <a:effectLst/>
                        </a:rPr>
                        <a:t>OSI model has a problem of fitting the protocols in the model</a:t>
                      </a:r>
                      <a:endParaRPr lang="en-US" sz="2000" b="0" dirty="0">
                        <a:effectLst/>
                        <a:latin typeface="Calibri" charset="0"/>
                        <a:ea typeface="Times New Roman" charset="0"/>
                        <a:cs typeface="Times New Roman" charset="0"/>
                      </a:endParaRPr>
                    </a:p>
                  </a:txBody>
                  <a:tcPr marL="68580" marR="68580" marT="0" marB="0"/>
                </a:tc>
                <a:tc>
                  <a:txBody>
                    <a:bodyPr/>
                    <a:lstStyle/>
                    <a:p>
                      <a:pPr>
                        <a:lnSpc>
                          <a:spcPct val="115000"/>
                        </a:lnSpc>
                        <a:spcAft>
                          <a:spcPts val="0"/>
                        </a:spcAft>
                      </a:pPr>
                      <a:r>
                        <a:rPr lang="en-US" sz="2000" b="0" dirty="0">
                          <a:effectLst/>
                        </a:rPr>
                        <a:t>TCP/IP model does not fit any protocol</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54700012"/>
              </p:ext>
            </p:extLst>
          </p:nvPr>
        </p:nvGraphicFramePr>
        <p:xfrm>
          <a:off x="190494" y="3967105"/>
          <a:ext cx="8763004" cy="68046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618565">
                <a:tc>
                  <a:txBody>
                    <a:bodyPr/>
                    <a:lstStyle/>
                    <a:p>
                      <a:pPr algn="just">
                        <a:lnSpc>
                          <a:spcPct val="115000"/>
                        </a:lnSpc>
                        <a:spcAft>
                          <a:spcPts val="0"/>
                        </a:spcAft>
                      </a:pPr>
                      <a:r>
                        <a:rPr lang="en-US" sz="2000" b="0" dirty="0">
                          <a:effectLst/>
                        </a:rPr>
                        <a:t>Protocols are hidden in OSI model and are easily replaced as the technology changes</a:t>
                      </a:r>
                      <a:endParaRPr lang="en-US" sz="2000" b="0" dirty="0">
                        <a:effectLst/>
                        <a:latin typeface="Calibri" charset="0"/>
                        <a:ea typeface="Times New Roman" charset="0"/>
                        <a:cs typeface="Times New Roman" charset="0"/>
                      </a:endParaRPr>
                    </a:p>
                  </a:txBody>
                  <a:tcPr marL="68580" marR="68580" marT="0" marB="0"/>
                </a:tc>
                <a:tc>
                  <a:txBody>
                    <a:bodyPr/>
                    <a:lstStyle/>
                    <a:p>
                      <a:pPr>
                        <a:lnSpc>
                          <a:spcPct val="115000"/>
                        </a:lnSpc>
                        <a:spcAft>
                          <a:spcPts val="0"/>
                        </a:spcAft>
                      </a:pPr>
                      <a:r>
                        <a:rPr lang="en-US" sz="2000" b="0" dirty="0">
                          <a:effectLst/>
                        </a:rPr>
                        <a:t>In TCP/IP, replacing protocol is not easy</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3982700"/>
              </p:ext>
            </p:extLst>
          </p:nvPr>
        </p:nvGraphicFramePr>
        <p:xfrm>
          <a:off x="190496" y="4663440"/>
          <a:ext cx="8763004" cy="1030986"/>
        </p:xfrm>
        <a:graphic>
          <a:graphicData uri="http://schemas.openxmlformats.org/drawingml/2006/table">
            <a:tbl>
              <a:tblPr firstRow="1" bandRow="1">
                <a:tableStyleId>{69CF1AB2-1976-4502-BF36-3FF5EA218861}</a:tableStyleId>
              </a:tblPr>
              <a:tblGrid>
                <a:gridCol w="4610100">
                  <a:extLst>
                    <a:ext uri="{9D8B030D-6E8A-4147-A177-3AD203B41FA5}">
                      <a16:colId xmlns:a16="http://schemas.microsoft.com/office/drawing/2014/main" val="20000"/>
                    </a:ext>
                  </a:extLst>
                </a:gridCol>
                <a:gridCol w="4152904">
                  <a:extLst>
                    <a:ext uri="{9D8B030D-6E8A-4147-A177-3AD203B41FA5}">
                      <a16:colId xmlns:a16="http://schemas.microsoft.com/office/drawing/2014/main" val="20001"/>
                    </a:ext>
                  </a:extLst>
                </a:gridCol>
              </a:tblGrid>
              <a:tr h="618565">
                <a:tc>
                  <a:txBody>
                    <a:bodyPr/>
                    <a:lstStyle/>
                    <a:p>
                      <a:pPr algn="just">
                        <a:lnSpc>
                          <a:spcPct val="115000"/>
                        </a:lnSpc>
                        <a:spcAft>
                          <a:spcPts val="0"/>
                        </a:spcAft>
                      </a:pPr>
                      <a:r>
                        <a:rPr lang="en-US" sz="2000" b="0" dirty="0">
                          <a:effectLst/>
                        </a:rPr>
                        <a:t>OSI model defines services, interfaces and protocols very clearly and makes clear distinction between them</a:t>
                      </a:r>
                      <a:endParaRPr lang="en-US" sz="2000" b="0" dirty="0">
                        <a:effectLst/>
                        <a:latin typeface="Calibri" charset="0"/>
                        <a:ea typeface="Times New Roman" charset="0"/>
                        <a:cs typeface="Times New Roman" charset="0"/>
                      </a:endParaRPr>
                    </a:p>
                  </a:txBody>
                  <a:tcPr marL="68580" marR="68580" marT="0" marB="0"/>
                </a:tc>
                <a:tc>
                  <a:txBody>
                    <a:bodyPr/>
                    <a:lstStyle/>
                    <a:p>
                      <a:pPr algn="just">
                        <a:lnSpc>
                          <a:spcPct val="115000"/>
                        </a:lnSpc>
                        <a:spcAft>
                          <a:spcPts val="0"/>
                        </a:spcAft>
                      </a:pPr>
                      <a:r>
                        <a:rPr lang="en-US" sz="2000" b="0" dirty="0">
                          <a:effectLst/>
                        </a:rPr>
                        <a:t>In TCP/IP, it is not clearly separated its services, interfaces and protocols</a:t>
                      </a:r>
                      <a:endParaRPr lang="en-US" sz="2000" b="0" dirty="0">
                        <a:effectLst/>
                        <a:latin typeface="Calibri" charset="0"/>
                        <a:ea typeface="Times New Roman" charset="0"/>
                        <a:cs typeface="Times New Roman" charset="0"/>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706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Layers: Summary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84903" y="990600"/>
            <a:ext cx="7374193" cy="5334000"/>
          </a:xfrm>
        </p:spPr>
      </p:pic>
    </p:spTree>
    <p:extLst>
      <p:ext uri="{BB962C8B-B14F-4D97-AF65-F5344CB8AC3E}">
        <p14:creationId xmlns:p14="http://schemas.microsoft.com/office/powerpoint/2010/main" val="3375788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381000"/>
            <a:ext cx="8763000" cy="5943600"/>
          </a:xfrm>
          <a:solidFill>
            <a:schemeClr val="bg1"/>
          </a:solidFill>
        </p:spPr>
        <p:txBody>
          <a:bodyPr>
            <a:noAutofit/>
          </a:bodyPr>
          <a:lstStyle/>
          <a:p>
            <a:pPr marL="0" indent="0" algn="ctr">
              <a:buNone/>
            </a:pPr>
            <a:endParaRPr lang="en-US" sz="8800" dirty="0"/>
          </a:p>
          <a:p>
            <a:pPr marL="0" indent="0" algn="ctr">
              <a:buNone/>
            </a:pPr>
            <a:r>
              <a:rPr lang="en-US" sz="6600" dirty="0"/>
              <a:t>Thank You</a:t>
            </a:r>
          </a:p>
        </p:txBody>
      </p:sp>
    </p:spTree>
    <p:extLst>
      <p:ext uri="{BB962C8B-B14F-4D97-AF65-F5344CB8AC3E}">
        <p14:creationId xmlns:p14="http://schemas.microsoft.com/office/powerpoint/2010/main" val="219380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12360</TotalTime>
  <Words>4398</Words>
  <Application>Microsoft Office PowerPoint</Application>
  <PresentationFormat>On-screen Show (4:3)</PresentationFormat>
  <Paragraphs>807</Paragraphs>
  <Slides>92</Slides>
  <Notes>14</Notes>
  <HiddenSlides>5</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92</vt:i4>
      </vt:variant>
    </vt:vector>
  </HeadingPairs>
  <TitlesOfParts>
    <vt:vector size="115" baseType="lpstr">
      <vt:lpstr>ＭＳ Ｐゴシック</vt:lpstr>
      <vt:lpstr>新細明體</vt:lpstr>
      <vt:lpstr>Arial</vt:lpstr>
      <vt:lpstr>Arial Rounded MT Bold</vt:lpstr>
      <vt:lpstr>Calibri</vt:lpstr>
      <vt:lpstr>Calibri Light</vt:lpstr>
      <vt:lpstr>Cambria</vt:lpstr>
      <vt:lpstr>Garamond</vt:lpstr>
      <vt:lpstr>Gill Sans MT</vt:lpstr>
      <vt:lpstr>Open Sans</vt:lpstr>
      <vt:lpstr>Open Sans Bold</vt:lpstr>
      <vt:lpstr>Open Sans Extrabold</vt:lpstr>
      <vt:lpstr>Open Sans Light</vt:lpstr>
      <vt:lpstr>Open Sans Semibold</vt:lpstr>
      <vt:lpstr>StarSymbol</vt:lpstr>
      <vt:lpstr>Swis721 Cn BT</vt:lpstr>
      <vt:lpstr>Symbol</vt:lpstr>
      <vt:lpstr>Times New Roman</vt:lpstr>
      <vt:lpstr>Wingdings</vt:lpstr>
      <vt:lpstr>ZapfDingbatsITC</vt:lpstr>
      <vt:lpstr>Office Theme</vt:lpstr>
      <vt:lpstr>1_Office Theme</vt:lpstr>
      <vt:lpstr>Edge</vt:lpstr>
      <vt:lpstr>PowerPoint Presentation</vt:lpstr>
      <vt:lpstr>Syllabus and Books</vt:lpstr>
      <vt:lpstr>PowerPoint Presentation</vt:lpstr>
      <vt:lpstr>PowerPoint Presentation</vt:lpstr>
      <vt:lpstr>PowerPoint Presentation</vt:lpstr>
      <vt:lpstr>Assignment’s and practical’s</vt:lpstr>
      <vt:lpstr>Why you should study this course?</vt:lpstr>
      <vt:lpstr>Course Outcome</vt:lpstr>
      <vt:lpstr>Pre requisites for this course </vt:lpstr>
      <vt:lpstr>PowerPoint Presentation</vt:lpstr>
      <vt:lpstr>What is Computer Network?</vt:lpstr>
      <vt:lpstr>Advantages of Computer Network</vt:lpstr>
      <vt:lpstr>Advantages of Computer Network</vt:lpstr>
      <vt:lpstr>Applications of Computer Network</vt:lpstr>
      <vt:lpstr>Five Components of Data Communication</vt:lpstr>
      <vt:lpstr>Five Components of Data Communication</vt:lpstr>
      <vt:lpstr>Data flow (simplex, half-duplex, and full-duplex)</vt:lpstr>
      <vt:lpstr>Types of Computer Network</vt:lpstr>
      <vt:lpstr>Local Area Network</vt:lpstr>
      <vt:lpstr>Metropolitan Area Network</vt:lpstr>
      <vt:lpstr>Wide Area Network</vt:lpstr>
      <vt:lpstr>Types of Computer Networks - Summary</vt:lpstr>
      <vt:lpstr>Types of Computer Networks - Summary</vt:lpstr>
      <vt:lpstr>What is Internet?</vt:lpstr>
      <vt:lpstr>PowerPoint Presentation</vt:lpstr>
      <vt:lpstr>Intranet vs. Internet</vt:lpstr>
      <vt:lpstr>Network edge </vt:lpstr>
      <vt:lpstr>The Network Edge</vt:lpstr>
      <vt:lpstr>Peer to Peer Network</vt:lpstr>
      <vt:lpstr>Client – Server Network</vt:lpstr>
      <vt:lpstr>Network core</vt:lpstr>
      <vt:lpstr>The Network Core: Transmission Techniques</vt:lpstr>
      <vt:lpstr>Circuit Switched Network</vt:lpstr>
      <vt:lpstr>Circuit Switched Network – Cont…</vt:lpstr>
      <vt:lpstr>PowerPoint Presentation</vt:lpstr>
      <vt:lpstr>Message Switching </vt:lpstr>
      <vt:lpstr>PowerPoint Presentation</vt:lpstr>
      <vt:lpstr>Packet Switched Network</vt:lpstr>
      <vt:lpstr>Packet Switching  </vt:lpstr>
      <vt:lpstr>PowerPoint Presentation</vt:lpstr>
      <vt:lpstr>Switching Network</vt:lpstr>
      <vt:lpstr>Delay, Loss &amp; Throughput</vt:lpstr>
      <vt:lpstr>Delay – Cont…</vt:lpstr>
      <vt:lpstr>Delay – Cont…</vt:lpstr>
      <vt:lpstr>Delay – Cont…</vt:lpstr>
      <vt:lpstr>Delay – Cont…</vt:lpstr>
      <vt:lpstr>Packet Loss</vt:lpstr>
      <vt:lpstr>Throughput</vt:lpstr>
      <vt:lpstr>Network Topologies</vt:lpstr>
      <vt:lpstr>Network Topologies</vt:lpstr>
      <vt:lpstr>Bus Topology</vt:lpstr>
      <vt:lpstr>Bus Topology</vt:lpstr>
      <vt:lpstr>PowerPoint Presentation</vt:lpstr>
      <vt:lpstr>Ring Topology</vt:lpstr>
      <vt:lpstr>PowerPoint Presentation</vt:lpstr>
      <vt:lpstr>Star Topology</vt:lpstr>
      <vt:lpstr>PowerPoint Presentation</vt:lpstr>
      <vt:lpstr>Mesh Topology</vt:lpstr>
      <vt:lpstr>PowerPoint Presentation</vt:lpstr>
      <vt:lpstr>Tree Topology</vt:lpstr>
      <vt:lpstr>Hybrid Topology</vt:lpstr>
      <vt:lpstr>Comparison of Topologies</vt:lpstr>
      <vt:lpstr>What is Protocol?</vt:lpstr>
      <vt:lpstr>Protocol Layers</vt:lpstr>
      <vt:lpstr>Protocols Layers</vt:lpstr>
      <vt:lpstr>Example – Air Plane Travel</vt:lpstr>
      <vt:lpstr>How OSI Layer Works?</vt:lpstr>
      <vt:lpstr>OSI Reference Model: 7 Layers</vt:lpstr>
      <vt:lpstr>Exchange using OSI Model</vt:lpstr>
      <vt:lpstr>Physical Layer</vt:lpstr>
      <vt:lpstr>Physical Layer – Cont…</vt:lpstr>
      <vt:lpstr>Bit rate and baud rate</vt:lpstr>
      <vt:lpstr>PowerPoint Presentation</vt:lpstr>
      <vt:lpstr>Data Link Layer</vt:lpstr>
      <vt:lpstr>Data Link Layer – Cont…</vt:lpstr>
      <vt:lpstr>Network Layer</vt:lpstr>
      <vt:lpstr>Network Layer – Cont…</vt:lpstr>
      <vt:lpstr>Transport Layer</vt:lpstr>
      <vt:lpstr>Transport Layer – Cont…</vt:lpstr>
      <vt:lpstr>Session Layer</vt:lpstr>
      <vt:lpstr>Session Layer – Cont…</vt:lpstr>
      <vt:lpstr>Presentation Layer</vt:lpstr>
      <vt:lpstr>Presentation Layer – Cont…</vt:lpstr>
      <vt:lpstr>Application Layer</vt:lpstr>
      <vt:lpstr>Application Layer – Cont…</vt:lpstr>
      <vt:lpstr>Summary – OSI Layer</vt:lpstr>
      <vt:lpstr>TCP/IP Reference Model  (Transmission Control Protocol/Internet Protocol)</vt:lpstr>
      <vt:lpstr>TCP/IP Model Architecture</vt:lpstr>
      <vt:lpstr>Difference</vt:lpstr>
      <vt:lpstr>Difference - Cont…</vt:lpstr>
      <vt:lpstr>Protocol Layers: Summary</vt:lpstr>
      <vt:lpstr>PowerPoint Presentation</vt:lpstr>
    </vt:vector>
  </TitlesOfParts>
  <Company>Darshan Institute of Engg. &amp;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W5 of Computer Engineering (Why, What, When, Where, How)</dc:title>
  <dc:creator>Darshan Institute of Engg. &amp; Tech.</dc:creator>
  <cp:lastModifiedBy>ssr</cp:lastModifiedBy>
  <cp:revision>1040</cp:revision>
  <dcterms:created xsi:type="dcterms:W3CDTF">2013-05-17T03:00:03Z</dcterms:created>
  <dcterms:modified xsi:type="dcterms:W3CDTF">2023-02-14T05:25:32Z</dcterms:modified>
</cp:coreProperties>
</file>